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5" r:id="rId11"/>
    <p:sldId id="264" r:id="rId12"/>
    <p:sldId id="266" r:id="rId13"/>
    <p:sldId id="268" r:id="rId14"/>
    <p:sldId id="272" r:id="rId15"/>
    <p:sldId id="267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узьминых\Desktop\1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-415636"/>
            <a:ext cx="9679499" cy="730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25886" y="864421"/>
            <a:ext cx="6458481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Мастер - класс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7944" y="4221088"/>
            <a:ext cx="4896544" cy="18722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Сергеевна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Брагина Галина Анатольевна,</a:t>
            </a:r>
          </a:p>
          <a:p>
            <a:pPr algn="ctr"/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чителя начальных классов</a:t>
            </a:r>
            <a:endParaRPr 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Молчановская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СОШ№2»</a:t>
            </a:r>
          </a:p>
        </p:txBody>
      </p:sp>
      <p:pic>
        <p:nvPicPr>
          <p:cNvPr id="1027" name="Picture 3" descr="C:\Users\Кузьминых\Desktop\vopros-chelovek-58d5b16f1a76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4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979712" y="2636912"/>
            <a:ext cx="1224136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</a:rPr>
              <a:t>«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72828" y="2702451"/>
            <a:ext cx="1224136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»</a:t>
            </a:r>
            <a:endParaRPr lang="ru-RU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Кузьминых\Desktop\1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922" y="-415636"/>
            <a:ext cx="9679499" cy="730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-243408"/>
            <a:ext cx="9036496" cy="6768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u="sng" dirty="0" smtClean="0">
              <a:solidFill>
                <a:srgbClr val="002060"/>
              </a:solidFill>
              <a:latin typeface="Arial Black" panose="020B0A04020102020204" pitchFamily="34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u="sng" dirty="0">
              <a:solidFill>
                <a:srgbClr val="002060"/>
              </a:solidFill>
              <a:latin typeface="Arial Black" panose="020B0A04020102020204" pitchFamily="34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 panose="02020603050405020304" pitchFamily="18" charset="0"/>
              </a:rPr>
              <a:t>Искусственные </a:t>
            </a:r>
            <a:r>
              <a:rPr lang="ru-RU" b="1" u="sng" dirty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 panose="02020603050405020304" pitchFamily="18" charset="0"/>
              </a:rPr>
              <a:t>деревья спасут </a:t>
            </a:r>
            <a:r>
              <a:rPr lang="ru-RU" b="1" u="sng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 panose="02020603050405020304" pitchFamily="18" charset="0"/>
              </a:rPr>
              <a:t>экологию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городе планируют создать сеть специальных фильтров для воздуха, сделанных в виде искусственных деревьев.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Появление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этих деревьев на улицах будет преследовать сразу несколько целей. Во-первых, это будут обычные уличные фонари, пусть и имеющие весьма необычную форму. То есть на верхушке этих сооружений будут установлены солнечные панели, вырабатывающие энергию для того, чтобы вечером эти искусственные деревья светились сотнями разноцветных светодиодных огней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Вторая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  – сугубо развлекательная. К их «ветвям» будут привязаны детские качели. Они, кстати, тоже будут еще и генераторами электроэнергии и смогут освещать городские улицы.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И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только освещать улицы, но и очищать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воздух 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 вредных газов и пыли. Ведь третья функция– экологическая. В эти конструкции будут встроены специальные фильтры, очищающие воздух от примесей, внесенных в него суровыми реалиями жизни большого города.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И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еще одна польза для экологии. Сами эти искусственные деревья, как задумали их создатели, будут делаться из старых пластиковых бутылок. Ведь куда лучше переплавить эту ненужную тару во что-то полезное, чем позволить пластику разлагаться на свалках в течение сотен лет. 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Кузьминых\Desktop\1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922" y="-415636"/>
            <a:ext cx="9679499" cy="730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1268760"/>
            <a:ext cx="7560840" cy="26642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b="1" u="sng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«Искусственные </a:t>
            </a:r>
            <a:r>
              <a:rPr lang="ru-RU" sz="4800" b="1" u="sng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деревья спасут экологию</a:t>
            </a:r>
            <a:r>
              <a:rPr lang="ru-RU" sz="4800" b="1" u="sng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.»</a:t>
            </a:r>
            <a:endParaRPr lang="ru-RU" sz="48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6" name="Picture 2" descr="C:\Users\Кузьминых\Desktop\1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22" y="-263236"/>
            <a:ext cx="9679499" cy="730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Кузьминых\Desktop\Ответы на ваши вопрос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292"/>
            <a:ext cx="8640960" cy="5650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8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Кузьминых\Desktop\1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22" y="-263236"/>
            <a:ext cx="9679499" cy="730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 descr="C:\Users\Кузьминых\Desktop\19 ноября\IMG_20171119_10454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3" b="7763"/>
          <a:stretch/>
        </p:blipFill>
        <p:spPr bwMode="auto">
          <a:xfrm>
            <a:off x="5093765" y="221673"/>
            <a:ext cx="4057015" cy="4475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C:\Users\Кузьминых\Desktop\19 ноября\IMG_20171117_12552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396044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 descr="C:\Users\Кузьминых\Desktop\19 ноября\IMG_20171117_12533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1"/>
          <a:stretch/>
        </p:blipFill>
        <p:spPr bwMode="auto">
          <a:xfrm>
            <a:off x="2248555" y="4077072"/>
            <a:ext cx="2448272" cy="26286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67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Кузьминых\Desktop\1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22" y="-263236"/>
            <a:ext cx="9679499" cy="730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скусственные деревья Treepods спасут экологию Бостон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957"/>
            <a:ext cx="9507977" cy="705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91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скусственные деревья Treepods спасут экологию Бостон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2"/>
            <a:ext cx="9144000" cy="6850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638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Кузьминых\Desktop\1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22" y="-263236"/>
            <a:ext cx="9679499" cy="730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8640960" cy="3312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«Каждый ответ влечёт за собой 7 новых вопросов»</a:t>
            </a:r>
            <a:endParaRPr lang="ru-RU" sz="44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C:\Users\Кузьминых\Desktop\depositphotos_45356937-stock-photo-little-sketchy-men-with-questi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6" r="15108"/>
          <a:stretch/>
        </p:blipFill>
        <p:spPr bwMode="auto">
          <a:xfrm>
            <a:off x="6372200" y="3390490"/>
            <a:ext cx="1565564" cy="30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Кузьминых\Desktop\depositphotos_45356937-stock-photo-little-sketchy-men-with-questi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" r="69328"/>
          <a:stretch/>
        </p:blipFill>
        <p:spPr bwMode="auto">
          <a:xfrm>
            <a:off x="1547664" y="3390490"/>
            <a:ext cx="914400" cy="30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Кузьминых\Desktop\depositphotos_45356937-stock-photo-little-sketchy-men-with-ques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4" t="7333" r="51360" b="5215"/>
          <a:stretch/>
        </p:blipFill>
        <p:spPr bwMode="auto">
          <a:xfrm>
            <a:off x="386887" y="3114945"/>
            <a:ext cx="1087133" cy="356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Кузьминых\Desktop\depositphotos_45356937-stock-photo-little-sketchy-men-with-questi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2" r="15925"/>
          <a:stretch/>
        </p:blipFill>
        <p:spPr bwMode="auto">
          <a:xfrm>
            <a:off x="4427984" y="3421857"/>
            <a:ext cx="1519715" cy="30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Кузьминых\Desktop\depositphotos_45356937-stock-photo-little-sketchy-men-with-questi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2" r="15925"/>
          <a:stretch/>
        </p:blipFill>
        <p:spPr bwMode="auto">
          <a:xfrm>
            <a:off x="2627784" y="3421857"/>
            <a:ext cx="1519715" cy="30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5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Кузьминых\Desktop\1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22" y="-263236"/>
            <a:ext cx="9679499" cy="730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Картинки по запросу мальчик со слоником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3" t="8291" r="8938" b="9985"/>
          <a:stretch/>
        </p:blipFill>
        <p:spPr bwMode="auto">
          <a:xfrm>
            <a:off x="5800558" y="2840204"/>
            <a:ext cx="3163930" cy="362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0"/>
            <a:ext cx="7848872" cy="11247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Игра «Купи слоника»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268760"/>
            <a:ext cx="9144000" cy="13681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Тема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«Развитие умения детей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задавать вопросы»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2" descr="C:\Users\Кузьминых\Desktop\depositphotos_55560765-stock-photo-question-mark-character-with-crow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6" y="3390490"/>
            <a:ext cx="2589436" cy="2884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3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Кузьминых\Desktop\1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22" y="-263236"/>
            <a:ext cx="9679499" cy="730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Картинки по запросу айсберг рисунок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192688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004048" y="1340768"/>
            <a:ext cx="252028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вершина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ё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Кузьминых\Desktop\1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22" y="-263236"/>
            <a:ext cx="9679499" cy="730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Картинки по запросу спасибо за вним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99" y="116631"/>
            <a:ext cx="8887497" cy="655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8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Кузьминых\Desktop\1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-449453"/>
            <a:ext cx="9679499" cy="730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764704"/>
            <a:ext cx="8784976" cy="4608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«Каков вопрос-    таков и ответ»</a:t>
            </a:r>
            <a:endParaRPr lang="ru-RU" sz="6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Кузьминых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41352"/>
            <a:ext cx="3456384" cy="261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43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узьминых\Desktop\1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-415636"/>
            <a:ext cx="9679499" cy="730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27836" y="786733"/>
            <a:ext cx="5810409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Мастер - класс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33989" y="3861048"/>
            <a:ext cx="4943880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Сергеевна,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Брагина Галина Анатольевна,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Молчановская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СОШ№2»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508" y="2687852"/>
            <a:ext cx="1224136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</a:rPr>
              <a:t>«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84367" y="2687852"/>
            <a:ext cx="1224136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»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2204864"/>
            <a:ext cx="7128792" cy="1537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Его Величество ВОПРОС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Кузьминых\Desktop\depositphotos_55560765-stock-photo-question-mark-character-with-cr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433" y="-227967"/>
            <a:ext cx="2589436" cy="2884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2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Кузьминых\Desktop\1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-415636"/>
            <a:ext cx="9679499" cy="730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27584" y="454360"/>
            <a:ext cx="7560840" cy="1102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- класс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«Его Величество ВОПРОС»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2783730"/>
            <a:ext cx="8208912" cy="24454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Цель:</a:t>
            </a:r>
            <a:r>
              <a:rPr lang="ru-RU" sz="4000" dirty="0" smtClean="0">
                <a:latin typeface="Arial Black" panose="020B0A04020102020204" pitchFamily="34" charset="0"/>
              </a:rPr>
              <a:t> </a:t>
            </a:r>
            <a:r>
              <a:rPr lang="ru-RU" sz="4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формирование умения у обучающихся задавать вопросы </a:t>
            </a:r>
            <a:endParaRPr lang="ru-RU" sz="40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Кузьминых\Desktop\1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-415636"/>
            <a:ext cx="9679499" cy="730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Кузьминых\Desktop\depositphotos_55560765-stock-photo-question-mark-character-with-cr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94" y="1628800"/>
            <a:ext cx="2589436" cy="2884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 rot="1147301">
            <a:off x="6116101" y="494933"/>
            <a:ext cx="1944216" cy="115212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Где?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23528" y="4513072"/>
            <a:ext cx="3600400" cy="143620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Почему?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 rot="20064017">
            <a:off x="679713" y="1209979"/>
            <a:ext cx="2215578" cy="115212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Кто?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 rot="1652775">
            <a:off x="6332606" y="2921796"/>
            <a:ext cx="3067634" cy="115212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Зачем?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615104" y="163991"/>
            <a:ext cx="1944216" cy="115212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Что?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 rot="1652775">
            <a:off x="5459703" y="4897334"/>
            <a:ext cx="1944216" cy="115212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Как?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2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Кузьминых\Desktop\1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921" y="-415636"/>
            <a:ext cx="9679499" cy="730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404664"/>
            <a:ext cx="4032448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Информационные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8104" y="404664"/>
            <a:ext cx="3528392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Объясняющие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899592" y="1735258"/>
            <a:ext cx="2215578" cy="115212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Кто?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 rot="233430">
            <a:off x="2142450" y="5083807"/>
            <a:ext cx="1944216" cy="115212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Где?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2267744" y="2887386"/>
            <a:ext cx="1944216" cy="115212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Что?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 rot="412191">
            <a:off x="623752" y="4101292"/>
            <a:ext cx="1944216" cy="115212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Как?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5508104" y="3775633"/>
            <a:ext cx="3600400" cy="143620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Почему?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5738483" y="1916832"/>
            <a:ext cx="3067634" cy="115212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Зачем?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Кузьминых\Desktop\1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921" y="-415636"/>
            <a:ext cx="9679499" cy="730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5" t="20092" r="21945" b="7714"/>
          <a:stretch/>
        </p:blipFill>
        <p:spPr bwMode="auto">
          <a:xfrm>
            <a:off x="107504" y="568036"/>
            <a:ext cx="8784976" cy="6173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6" y="0"/>
            <a:ext cx="6624736" cy="4766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Классификация вопросов </a:t>
            </a:r>
            <a:r>
              <a:rPr lang="ru-RU" b="1" i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Блума</a:t>
            </a:r>
            <a:r>
              <a:rPr lang="ru-RU" b="1" i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30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Кузьминых\Desktop\1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921" y="-415636"/>
            <a:ext cx="9679499" cy="730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Кузьминых\Desktop\romashk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06"/>
          <a:stretch/>
        </p:blipFill>
        <p:spPr bwMode="auto">
          <a:xfrm>
            <a:off x="1455488" y="332656"/>
            <a:ext cx="6120680" cy="6264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37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Кузьминых\Desktop\1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921" y="-415636"/>
            <a:ext cx="9679499" cy="730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3528" y="1412776"/>
            <a:ext cx="8568952" cy="20882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ru-RU" sz="44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 panose="02020603050405020304" pitchFamily="18" charset="0"/>
              </a:rPr>
              <a:t>Искусственные </a:t>
            </a:r>
            <a:r>
              <a:rPr lang="ru-RU" sz="4400" b="1" dirty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 panose="02020603050405020304" pitchFamily="18" charset="0"/>
              </a:rPr>
              <a:t>деревья спасут </a:t>
            </a:r>
            <a:r>
              <a:rPr lang="ru-RU" sz="44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 panose="02020603050405020304" pitchFamily="18" charset="0"/>
              </a:rPr>
              <a:t>экологию</a:t>
            </a:r>
            <a:endParaRPr lang="ru-RU" sz="4400" b="1" dirty="0">
              <a:solidFill>
                <a:srgbClr val="002060"/>
              </a:solidFill>
              <a:latin typeface="Arial Black" panose="020B0A04020102020204" pitchFamily="34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147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Кузьминых</dc:creator>
  <cp:lastModifiedBy>Брагина Галина</cp:lastModifiedBy>
  <cp:revision>13</cp:revision>
  <dcterms:created xsi:type="dcterms:W3CDTF">2017-11-19T16:23:01Z</dcterms:created>
  <dcterms:modified xsi:type="dcterms:W3CDTF">2017-11-29T08:55:06Z</dcterms:modified>
</cp:coreProperties>
</file>