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68" r:id="rId3"/>
    <p:sldMasterId id="2147483780" r:id="rId4"/>
    <p:sldMasterId id="2147483792" r:id="rId5"/>
    <p:sldMasterId id="2147483804" r:id="rId6"/>
  </p:sldMasterIdLst>
  <p:notesMasterIdLst>
    <p:notesMasterId r:id="rId20"/>
  </p:notesMasterIdLst>
  <p:sldIdLst>
    <p:sldId id="299" r:id="rId7"/>
    <p:sldId id="276" r:id="rId8"/>
    <p:sldId id="277" r:id="rId9"/>
    <p:sldId id="278" r:id="rId10"/>
    <p:sldId id="279" r:id="rId11"/>
    <p:sldId id="280" r:id="rId12"/>
    <p:sldId id="292" r:id="rId13"/>
    <p:sldId id="281" r:id="rId14"/>
    <p:sldId id="294" r:id="rId15"/>
    <p:sldId id="295" r:id="rId16"/>
    <p:sldId id="296" r:id="rId17"/>
    <p:sldId id="297" r:id="rId18"/>
    <p:sldId id="29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70060"/>
    <a:srgbClr val="32B5D3"/>
    <a:srgbClr val="050042"/>
    <a:srgbClr val="8AAD29"/>
    <a:srgbClr val="F9F9F9"/>
    <a:srgbClr val="A0C82F"/>
    <a:srgbClr val="ED7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C4899-B627-4FFA-9A0D-DA77946C76B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F40517A9-52F8-45B8-9B6A-711C825F28D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Центр военно-патриотического воспитания детей «Авангард»</a:t>
          </a:r>
          <a:r>
            <a:rPr lang="en-US" sz="18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(круглогодичного действия)</a:t>
          </a:r>
          <a:endParaRPr lang="ru-RU" sz="1800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4E9C5740-3173-48F2-879B-B3CBDFECC1B6}" type="parTrans" cxnId="{873FA946-362E-4CA6-B3A0-2EB7982218E5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DED95-DB63-40E3-A7BC-A3DCA00A9770}" type="sibTrans" cxnId="{873FA946-362E-4CA6-B3A0-2EB7982218E5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9F422-2EA2-4903-8755-7DB78CE97AA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Муниципальные центры патриотического воспитания</a:t>
          </a:r>
          <a:endParaRPr lang="ru-RU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25FF4E03-2891-4F58-8E4B-EB6B37A35D21}" type="parTrans" cxnId="{1041BA28-6EF4-4E41-97D3-8CBA4ED7EAA1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E74B5-C880-4B37-9BCD-225BE6182FDD}" type="sibTrans" cxnId="{1041BA28-6EF4-4E41-97D3-8CBA4ED7EAA1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E7F2E-3639-43B1-811B-0BC29193F99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Военно-спортивные игры</a:t>
          </a:r>
          <a:endParaRPr lang="ru-RU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B381244A-7A80-4F64-AE14-21FE6E813779}" type="parTrans" cxnId="{574B3DAF-F075-408D-862F-DDB2E1C5E972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21326-893F-482E-80D1-99A3B68E45D9}" type="sibTrans" cxnId="{574B3DAF-F075-408D-862F-DDB2E1C5E972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3BAEB-DD7E-4BA2-B57D-3CE9A759934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Кадетское образование. Классы казачьей направленности</a:t>
          </a:r>
          <a:endParaRPr lang="ru-RU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E9DD08FF-0CFA-436D-BF4B-413EF8F3F3E5}" type="parTrans" cxnId="{207C6C1B-5E40-454F-B630-68719AFEE8A3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56FAC-A2A1-463D-964F-1AC5F2E7BDA2}" type="sibTrans" cxnId="{207C6C1B-5E40-454F-B630-68719AFEE8A3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CC390-B2AC-4AEA-B3CE-2DB056898EE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Поисковые и тимуровские отряды. Волонтерское движение школьников</a:t>
          </a:r>
          <a:endParaRPr lang="ru-RU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68945AE7-1C28-41D3-B464-BD40882C6854}" type="parTrans" cxnId="{BE08D5F4-3FDE-4623-8D42-A81A54648CD4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AD048-2C28-4679-984C-60C5CF2AF777}" type="sibTrans" cxnId="{BE08D5F4-3FDE-4623-8D42-A81A54648CD4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EC4F7-2309-4002-A1E6-14DC99F65735}" type="pres">
      <dgm:prSet presAssocID="{1AAC4899-B627-4FFA-9A0D-DA77946C76B9}" presName="linearFlow" presStyleCnt="0">
        <dgm:presLayoutVars>
          <dgm:dir/>
          <dgm:resizeHandles val="exact"/>
        </dgm:presLayoutVars>
      </dgm:prSet>
      <dgm:spPr/>
    </dgm:pt>
    <dgm:pt modelId="{44AD61E3-BC6B-48AC-B6F8-3000A187570B}" type="pres">
      <dgm:prSet presAssocID="{F40517A9-52F8-45B8-9B6A-711C825F28D9}" presName="composite" presStyleCnt="0"/>
      <dgm:spPr/>
    </dgm:pt>
    <dgm:pt modelId="{446B1362-5C2C-4D52-9A5A-DD13F4C126CB}" type="pres">
      <dgm:prSet presAssocID="{F40517A9-52F8-45B8-9B6A-711C825F28D9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4D2CA5-4B7C-4078-ACDE-A6B0DBE2C969}" type="pres">
      <dgm:prSet presAssocID="{F40517A9-52F8-45B8-9B6A-711C825F28D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9A2D-C964-4E81-9C45-364ADE66C9DA}" type="pres">
      <dgm:prSet presAssocID="{F31DED95-DB63-40E3-A7BC-A3DCA00A9770}" presName="spacing" presStyleCnt="0"/>
      <dgm:spPr/>
    </dgm:pt>
    <dgm:pt modelId="{57DA3AFA-DB76-4269-A3A7-D09F7E3CF135}" type="pres">
      <dgm:prSet presAssocID="{0309F422-2EA2-4903-8755-7DB78CE97AAD}" presName="composite" presStyleCnt="0"/>
      <dgm:spPr/>
    </dgm:pt>
    <dgm:pt modelId="{A41DE6B1-E7FB-4A45-9A36-5571EC86E1D6}" type="pres">
      <dgm:prSet presAssocID="{0309F422-2EA2-4903-8755-7DB78CE97AAD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512C52-BC71-4006-BFA8-1B722E398677}" type="pres">
      <dgm:prSet presAssocID="{0309F422-2EA2-4903-8755-7DB78CE97AA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DEB-897C-4B50-B6B8-63264205D5E9}" type="pres">
      <dgm:prSet presAssocID="{1F6E74B5-C880-4B37-9BCD-225BE6182FDD}" presName="spacing" presStyleCnt="0"/>
      <dgm:spPr/>
    </dgm:pt>
    <dgm:pt modelId="{001E1853-3E32-4254-8052-488AFF99314B}" type="pres">
      <dgm:prSet presAssocID="{8F1E7F2E-3639-43B1-811B-0BC29193F991}" presName="composite" presStyleCnt="0"/>
      <dgm:spPr/>
    </dgm:pt>
    <dgm:pt modelId="{97025935-D6B8-41B4-B340-9706133788F3}" type="pres">
      <dgm:prSet presAssocID="{8F1E7F2E-3639-43B1-811B-0BC29193F991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4813B7E6-2D88-4162-9ECA-529860E34A2B}" type="pres">
      <dgm:prSet presAssocID="{8F1E7F2E-3639-43B1-811B-0BC29193F99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3312A-3BF3-41B7-8DF6-93224495B4DC}" type="pres">
      <dgm:prSet presAssocID="{D9021326-893F-482E-80D1-99A3B68E45D9}" presName="spacing" presStyleCnt="0"/>
      <dgm:spPr/>
    </dgm:pt>
    <dgm:pt modelId="{6DA947E2-A33B-4ED9-B2FF-8A14B78C2EBB}" type="pres">
      <dgm:prSet presAssocID="{EB43BAEB-DD7E-4BA2-B57D-3CE9A759934F}" presName="composite" presStyleCnt="0"/>
      <dgm:spPr/>
    </dgm:pt>
    <dgm:pt modelId="{340051D2-B964-4141-97E7-D9714C57DD07}" type="pres">
      <dgm:prSet presAssocID="{EB43BAEB-DD7E-4BA2-B57D-3CE9A759934F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9055BA3-6D53-4EE1-84C6-A5DD75B132A3}" type="pres">
      <dgm:prSet presAssocID="{EB43BAEB-DD7E-4BA2-B57D-3CE9A759934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BA121-EE35-40EB-AC72-2074EF2E16D8}" type="pres">
      <dgm:prSet presAssocID="{EE856FAC-A2A1-463D-964F-1AC5F2E7BDA2}" presName="spacing" presStyleCnt="0"/>
      <dgm:spPr/>
    </dgm:pt>
    <dgm:pt modelId="{62042A7F-37A2-4300-9BF6-1BE04BC30F41}" type="pres">
      <dgm:prSet presAssocID="{220CC390-B2AC-4AEA-B3CE-2DB056898EE3}" presName="composite" presStyleCnt="0"/>
      <dgm:spPr/>
    </dgm:pt>
    <dgm:pt modelId="{2C707E80-8BF6-4D89-B153-A9F3113131C7}" type="pres">
      <dgm:prSet presAssocID="{220CC390-B2AC-4AEA-B3CE-2DB056898EE3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E366CF-5499-4C63-9852-0E2192BD751C}" type="pres">
      <dgm:prSet presAssocID="{220CC390-B2AC-4AEA-B3CE-2DB056898EE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B3DAF-F075-408D-862F-DDB2E1C5E972}" srcId="{1AAC4899-B627-4FFA-9A0D-DA77946C76B9}" destId="{8F1E7F2E-3639-43B1-811B-0BC29193F991}" srcOrd="2" destOrd="0" parTransId="{B381244A-7A80-4F64-AE14-21FE6E813779}" sibTransId="{D9021326-893F-482E-80D1-99A3B68E45D9}"/>
    <dgm:cxn modelId="{8647E17A-3FE3-4541-A59B-CD31851EE95C}" type="presOf" srcId="{F40517A9-52F8-45B8-9B6A-711C825F28D9}" destId="{444D2CA5-4B7C-4078-ACDE-A6B0DBE2C969}" srcOrd="0" destOrd="0" presId="urn:microsoft.com/office/officeart/2005/8/layout/vList3"/>
    <dgm:cxn modelId="{BE08D5F4-3FDE-4623-8D42-A81A54648CD4}" srcId="{1AAC4899-B627-4FFA-9A0D-DA77946C76B9}" destId="{220CC390-B2AC-4AEA-B3CE-2DB056898EE3}" srcOrd="4" destOrd="0" parTransId="{68945AE7-1C28-41D3-B464-BD40882C6854}" sibTransId="{6C1AD048-2C28-4679-984C-60C5CF2AF777}"/>
    <dgm:cxn modelId="{207C6C1B-5E40-454F-B630-68719AFEE8A3}" srcId="{1AAC4899-B627-4FFA-9A0D-DA77946C76B9}" destId="{EB43BAEB-DD7E-4BA2-B57D-3CE9A759934F}" srcOrd="3" destOrd="0" parTransId="{E9DD08FF-0CFA-436D-BF4B-413EF8F3F3E5}" sibTransId="{EE856FAC-A2A1-463D-964F-1AC5F2E7BDA2}"/>
    <dgm:cxn modelId="{1041BA28-6EF4-4E41-97D3-8CBA4ED7EAA1}" srcId="{1AAC4899-B627-4FFA-9A0D-DA77946C76B9}" destId="{0309F422-2EA2-4903-8755-7DB78CE97AAD}" srcOrd="1" destOrd="0" parTransId="{25FF4E03-2891-4F58-8E4B-EB6B37A35D21}" sibTransId="{1F6E74B5-C880-4B37-9BCD-225BE6182FDD}"/>
    <dgm:cxn modelId="{873FA946-362E-4CA6-B3A0-2EB7982218E5}" srcId="{1AAC4899-B627-4FFA-9A0D-DA77946C76B9}" destId="{F40517A9-52F8-45B8-9B6A-711C825F28D9}" srcOrd="0" destOrd="0" parTransId="{4E9C5740-3173-48F2-879B-B3CBDFECC1B6}" sibTransId="{F31DED95-DB63-40E3-A7BC-A3DCA00A9770}"/>
    <dgm:cxn modelId="{08538D7F-39C4-46CA-9B98-6018B5C88436}" type="presOf" srcId="{220CC390-B2AC-4AEA-B3CE-2DB056898EE3}" destId="{D3E366CF-5499-4C63-9852-0E2192BD751C}" srcOrd="0" destOrd="0" presId="urn:microsoft.com/office/officeart/2005/8/layout/vList3"/>
    <dgm:cxn modelId="{7CDE3847-11CB-412B-8F5D-432DA9795E5A}" type="presOf" srcId="{EB43BAEB-DD7E-4BA2-B57D-3CE9A759934F}" destId="{09055BA3-6D53-4EE1-84C6-A5DD75B132A3}" srcOrd="0" destOrd="0" presId="urn:microsoft.com/office/officeart/2005/8/layout/vList3"/>
    <dgm:cxn modelId="{AC58FB36-DAAA-47F5-85C6-199828781076}" type="presOf" srcId="{8F1E7F2E-3639-43B1-811B-0BC29193F991}" destId="{4813B7E6-2D88-4162-9ECA-529860E34A2B}" srcOrd="0" destOrd="0" presId="urn:microsoft.com/office/officeart/2005/8/layout/vList3"/>
    <dgm:cxn modelId="{06FA7F4B-2AD9-4EAC-B58A-3ACF5F178999}" type="presOf" srcId="{0309F422-2EA2-4903-8755-7DB78CE97AAD}" destId="{52512C52-BC71-4006-BFA8-1B722E398677}" srcOrd="0" destOrd="0" presId="urn:microsoft.com/office/officeart/2005/8/layout/vList3"/>
    <dgm:cxn modelId="{93222DE2-6517-48B9-90A5-22350D84A5C4}" type="presOf" srcId="{1AAC4899-B627-4FFA-9A0D-DA77946C76B9}" destId="{7D8EC4F7-2309-4002-A1E6-14DC99F65735}" srcOrd="0" destOrd="0" presId="urn:microsoft.com/office/officeart/2005/8/layout/vList3"/>
    <dgm:cxn modelId="{AC6E9464-9266-4131-8925-EF0A8CB01C8E}" type="presParOf" srcId="{7D8EC4F7-2309-4002-A1E6-14DC99F65735}" destId="{44AD61E3-BC6B-48AC-B6F8-3000A187570B}" srcOrd="0" destOrd="0" presId="urn:microsoft.com/office/officeart/2005/8/layout/vList3"/>
    <dgm:cxn modelId="{41AF9F41-D56E-463C-B62D-B2A87881AD52}" type="presParOf" srcId="{44AD61E3-BC6B-48AC-B6F8-3000A187570B}" destId="{446B1362-5C2C-4D52-9A5A-DD13F4C126CB}" srcOrd="0" destOrd="0" presId="urn:microsoft.com/office/officeart/2005/8/layout/vList3"/>
    <dgm:cxn modelId="{1251CD93-3348-4347-9042-5755609F7BEE}" type="presParOf" srcId="{44AD61E3-BC6B-48AC-B6F8-3000A187570B}" destId="{444D2CA5-4B7C-4078-ACDE-A6B0DBE2C969}" srcOrd="1" destOrd="0" presId="urn:microsoft.com/office/officeart/2005/8/layout/vList3"/>
    <dgm:cxn modelId="{BAE43F21-4E2E-47A7-A057-A675ABD50839}" type="presParOf" srcId="{7D8EC4F7-2309-4002-A1E6-14DC99F65735}" destId="{B8409A2D-C964-4E81-9C45-364ADE66C9DA}" srcOrd="1" destOrd="0" presId="urn:microsoft.com/office/officeart/2005/8/layout/vList3"/>
    <dgm:cxn modelId="{0D269427-C93E-484D-9CE2-A4F264030651}" type="presParOf" srcId="{7D8EC4F7-2309-4002-A1E6-14DC99F65735}" destId="{57DA3AFA-DB76-4269-A3A7-D09F7E3CF135}" srcOrd="2" destOrd="0" presId="urn:microsoft.com/office/officeart/2005/8/layout/vList3"/>
    <dgm:cxn modelId="{3A9F2531-474E-4B5D-A7DD-51B02A5AE4CD}" type="presParOf" srcId="{57DA3AFA-DB76-4269-A3A7-D09F7E3CF135}" destId="{A41DE6B1-E7FB-4A45-9A36-5571EC86E1D6}" srcOrd="0" destOrd="0" presId="urn:microsoft.com/office/officeart/2005/8/layout/vList3"/>
    <dgm:cxn modelId="{39D34B70-C679-4AA2-9151-2AED53E0F201}" type="presParOf" srcId="{57DA3AFA-DB76-4269-A3A7-D09F7E3CF135}" destId="{52512C52-BC71-4006-BFA8-1B722E398677}" srcOrd="1" destOrd="0" presId="urn:microsoft.com/office/officeart/2005/8/layout/vList3"/>
    <dgm:cxn modelId="{D3D34711-39BE-42A4-8F10-21D9D0CD6B82}" type="presParOf" srcId="{7D8EC4F7-2309-4002-A1E6-14DC99F65735}" destId="{63D13DEB-897C-4B50-B6B8-63264205D5E9}" srcOrd="3" destOrd="0" presId="urn:microsoft.com/office/officeart/2005/8/layout/vList3"/>
    <dgm:cxn modelId="{2873D4E0-F01A-495D-A8AA-93783ABF9904}" type="presParOf" srcId="{7D8EC4F7-2309-4002-A1E6-14DC99F65735}" destId="{001E1853-3E32-4254-8052-488AFF99314B}" srcOrd="4" destOrd="0" presId="urn:microsoft.com/office/officeart/2005/8/layout/vList3"/>
    <dgm:cxn modelId="{E9ED43EE-0905-4670-AD34-48007697FF7C}" type="presParOf" srcId="{001E1853-3E32-4254-8052-488AFF99314B}" destId="{97025935-D6B8-41B4-B340-9706133788F3}" srcOrd="0" destOrd="0" presId="urn:microsoft.com/office/officeart/2005/8/layout/vList3"/>
    <dgm:cxn modelId="{354612E1-AC0D-48CE-A092-4C12C543BEA4}" type="presParOf" srcId="{001E1853-3E32-4254-8052-488AFF99314B}" destId="{4813B7E6-2D88-4162-9ECA-529860E34A2B}" srcOrd="1" destOrd="0" presId="urn:microsoft.com/office/officeart/2005/8/layout/vList3"/>
    <dgm:cxn modelId="{ACA287B3-A2AB-470E-9884-7F9A7070FAD3}" type="presParOf" srcId="{7D8EC4F7-2309-4002-A1E6-14DC99F65735}" destId="{5773312A-3BF3-41B7-8DF6-93224495B4DC}" srcOrd="5" destOrd="0" presId="urn:microsoft.com/office/officeart/2005/8/layout/vList3"/>
    <dgm:cxn modelId="{3D3A8830-4737-4205-9E6F-FE6A5F7837EB}" type="presParOf" srcId="{7D8EC4F7-2309-4002-A1E6-14DC99F65735}" destId="{6DA947E2-A33B-4ED9-B2FF-8A14B78C2EBB}" srcOrd="6" destOrd="0" presId="urn:microsoft.com/office/officeart/2005/8/layout/vList3"/>
    <dgm:cxn modelId="{23C6AF4F-4699-44B6-8637-A698D92522A3}" type="presParOf" srcId="{6DA947E2-A33B-4ED9-B2FF-8A14B78C2EBB}" destId="{340051D2-B964-4141-97E7-D9714C57DD07}" srcOrd="0" destOrd="0" presId="urn:microsoft.com/office/officeart/2005/8/layout/vList3"/>
    <dgm:cxn modelId="{358B2E3A-7BB7-43BE-AD35-2F4541D779D7}" type="presParOf" srcId="{6DA947E2-A33B-4ED9-B2FF-8A14B78C2EBB}" destId="{09055BA3-6D53-4EE1-84C6-A5DD75B132A3}" srcOrd="1" destOrd="0" presId="urn:microsoft.com/office/officeart/2005/8/layout/vList3"/>
    <dgm:cxn modelId="{37BEAC3C-6245-436B-A1C9-D1CFD3C2E908}" type="presParOf" srcId="{7D8EC4F7-2309-4002-A1E6-14DC99F65735}" destId="{0A4BA121-EE35-40EB-AC72-2074EF2E16D8}" srcOrd="7" destOrd="0" presId="urn:microsoft.com/office/officeart/2005/8/layout/vList3"/>
    <dgm:cxn modelId="{F030C8D7-CB89-4926-A66A-ACD09335EC9E}" type="presParOf" srcId="{7D8EC4F7-2309-4002-A1E6-14DC99F65735}" destId="{62042A7F-37A2-4300-9BF6-1BE04BC30F41}" srcOrd="8" destOrd="0" presId="urn:microsoft.com/office/officeart/2005/8/layout/vList3"/>
    <dgm:cxn modelId="{174CB431-0FEF-4F2F-9713-8EF0580E0BB7}" type="presParOf" srcId="{62042A7F-37A2-4300-9BF6-1BE04BC30F41}" destId="{2C707E80-8BF6-4D89-B153-A9F3113131C7}" srcOrd="0" destOrd="0" presId="urn:microsoft.com/office/officeart/2005/8/layout/vList3"/>
    <dgm:cxn modelId="{280AAF57-C551-4A18-BCF5-346A421B322D}" type="presParOf" srcId="{62042A7F-37A2-4300-9BF6-1BE04BC30F41}" destId="{D3E366CF-5499-4C63-9852-0E2192BD75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C4899-B627-4FFA-9A0D-DA77946C76B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F40517A9-52F8-45B8-9B6A-711C825F28D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Реализация проекта «Самбо в школу»</a:t>
          </a:r>
          <a:endParaRPr lang="ru-RU" sz="2400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4E9C5740-3173-48F2-879B-B3CBDFECC1B6}" type="parTrans" cxnId="{873FA946-362E-4CA6-B3A0-2EB7982218E5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F31DED95-DB63-40E3-A7BC-A3DCA00A9770}" type="sibTrans" cxnId="{873FA946-362E-4CA6-B3A0-2EB7982218E5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0309F422-2EA2-4903-8755-7DB78CE97AAD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Национальные виды спорта</a:t>
          </a:r>
          <a:endParaRPr lang="ru-RU" sz="2800" b="1" dirty="0">
            <a:latin typeface="+mn-lt"/>
            <a:cs typeface="Arial" panose="020B0604020202020204" pitchFamily="34" charset="0"/>
          </a:endParaRPr>
        </a:p>
      </dgm:t>
    </dgm:pt>
    <dgm:pt modelId="{25FF4E03-2891-4F58-8E4B-EB6B37A35D21}" type="parTrans" cxnId="{1041BA28-6EF4-4E41-97D3-8CBA4ED7EAA1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1F6E74B5-C880-4B37-9BCD-225BE6182FDD}" type="sibTrans" cxnId="{1041BA28-6EF4-4E41-97D3-8CBA4ED7EAA1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8F1E7F2E-3639-43B1-811B-0BC29193F991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Arial" panose="020B0604020202020204" pitchFamily="34" charset="0"/>
            </a:rPr>
            <a:t>Президентские состязания и Президентские спортивные игры</a:t>
          </a:r>
          <a:endParaRPr lang="ru-RU" b="1" dirty="0">
            <a:latin typeface="+mn-lt"/>
            <a:cs typeface="Arial" panose="020B0604020202020204" pitchFamily="34" charset="0"/>
          </a:endParaRPr>
        </a:p>
      </dgm:t>
    </dgm:pt>
    <dgm:pt modelId="{B381244A-7A80-4F64-AE14-21FE6E813779}" type="parTrans" cxnId="{574B3DAF-F075-408D-862F-DDB2E1C5E972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D9021326-893F-482E-80D1-99A3B68E45D9}" type="sibTrans" cxnId="{574B3DAF-F075-408D-862F-DDB2E1C5E972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EB43BAEB-DD7E-4BA2-B57D-3CE9A759934F}">
      <dgm:prSet phldrT="[Текст]"/>
      <dgm:spPr/>
      <dgm:t>
        <a:bodyPr/>
        <a:lstStyle/>
        <a:p>
          <a:r>
            <a:rPr lang="ru-RU" b="1" i="0" dirty="0" smtClean="0">
              <a:latin typeface="+mn-lt"/>
            </a:rPr>
            <a:t>Региональная спартакиада обучающихся</a:t>
          </a:r>
          <a:endParaRPr lang="ru-RU" b="1" dirty="0">
            <a:latin typeface="+mn-lt"/>
            <a:cs typeface="Arial" panose="020B0604020202020204" pitchFamily="34" charset="0"/>
          </a:endParaRPr>
        </a:p>
      </dgm:t>
    </dgm:pt>
    <dgm:pt modelId="{E9DD08FF-0CFA-436D-BF4B-413EF8F3F3E5}" type="parTrans" cxnId="{207C6C1B-5E40-454F-B630-68719AFEE8A3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EE856FAC-A2A1-463D-964F-1AC5F2E7BDA2}" type="sibTrans" cxnId="{207C6C1B-5E40-454F-B630-68719AFEE8A3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7D8EC4F7-2309-4002-A1E6-14DC99F65735}" type="pres">
      <dgm:prSet presAssocID="{1AAC4899-B627-4FFA-9A0D-DA77946C76B9}" presName="linearFlow" presStyleCnt="0">
        <dgm:presLayoutVars>
          <dgm:dir/>
          <dgm:resizeHandles val="exact"/>
        </dgm:presLayoutVars>
      </dgm:prSet>
      <dgm:spPr/>
    </dgm:pt>
    <dgm:pt modelId="{44AD61E3-BC6B-48AC-B6F8-3000A187570B}" type="pres">
      <dgm:prSet presAssocID="{F40517A9-52F8-45B8-9B6A-711C825F28D9}" presName="composite" presStyleCnt="0"/>
      <dgm:spPr/>
    </dgm:pt>
    <dgm:pt modelId="{446B1362-5C2C-4D52-9A5A-DD13F4C126CB}" type="pres">
      <dgm:prSet presAssocID="{F40517A9-52F8-45B8-9B6A-711C825F28D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444D2CA5-4B7C-4078-ACDE-A6B0DBE2C969}" type="pres">
      <dgm:prSet presAssocID="{F40517A9-52F8-45B8-9B6A-711C825F28D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9A2D-C964-4E81-9C45-364ADE66C9DA}" type="pres">
      <dgm:prSet presAssocID="{F31DED95-DB63-40E3-A7BC-A3DCA00A9770}" presName="spacing" presStyleCnt="0"/>
      <dgm:spPr/>
    </dgm:pt>
    <dgm:pt modelId="{57DA3AFA-DB76-4269-A3A7-D09F7E3CF135}" type="pres">
      <dgm:prSet presAssocID="{0309F422-2EA2-4903-8755-7DB78CE97AAD}" presName="composite" presStyleCnt="0"/>
      <dgm:spPr/>
    </dgm:pt>
    <dgm:pt modelId="{A41DE6B1-E7FB-4A45-9A36-5571EC86E1D6}" type="pres">
      <dgm:prSet presAssocID="{0309F422-2EA2-4903-8755-7DB78CE97AAD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52512C52-BC71-4006-BFA8-1B722E398677}" type="pres">
      <dgm:prSet presAssocID="{0309F422-2EA2-4903-8755-7DB78CE97AA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DEB-897C-4B50-B6B8-63264205D5E9}" type="pres">
      <dgm:prSet presAssocID="{1F6E74B5-C880-4B37-9BCD-225BE6182FDD}" presName="spacing" presStyleCnt="0"/>
      <dgm:spPr/>
    </dgm:pt>
    <dgm:pt modelId="{001E1853-3E32-4254-8052-488AFF99314B}" type="pres">
      <dgm:prSet presAssocID="{8F1E7F2E-3639-43B1-811B-0BC29193F991}" presName="composite" presStyleCnt="0"/>
      <dgm:spPr/>
    </dgm:pt>
    <dgm:pt modelId="{97025935-D6B8-41B4-B340-9706133788F3}" type="pres">
      <dgm:prSet presAssocID="{8F1E7F2E-3639-43B1-811B-0BC29193F991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4813B7E6-2D88-4162-9ECA-529860E34A2B}" type="pres">
      <dgm:prSet presAssocID="{8F1E7F2E-3639-43B1-811B-0BC29193F99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3312A-3BF3-41B7-8DF6-93224495B4DC}" type="pres">
      <dgm:prSet presAssocID="{D9021326-893F-482E-80D1-99A3B68E45D9}" presName="spacing" presStyleCnt="0"/>
      <dgm:spPr/>
    </dgm:pt>
    <dgm:pt modelId="{6DA947E2-A33B-4ED9-B2FF-8A14B78C2EBB}" type="pres">
      <dgm:prSet presAssocID="{EB43BAEB-DD7E-4BA2-B57D-3CE9A759934F}" presName="composite" presStyleCnt="0"/>
      <dgm:spPr/>
    </dgm:pt>
    <dgm:pt modelId="{340051D2-B964-4141-97E7-D9714C57DD07}" type="pres">
      <dgm:prSet presAssocID="{EB43BAEB-DD7E-4BA2-B57D-3CE9A759934F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9055BA3-6D53-4EE1-84C6-A5DD75B132A3}" type="pres">
      <dgm:prSet presAssocID="{EB43BAEB-DD7E-4BA2-B57D-3CE9A759934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B3DAF-F075-408D-862F-DDB2E1C5E972}" srcId="{1AAC4899-B627-4FFA-9A0D-DA77946C76B9}" destId="{8F1E7F2E-3639-43B1-811B-0BC29193F991}" srcOrd="2" destOrd="0" parTransId="{B381244A-7A80-4F64-AE14-21FE6E813779}" sibTransId="{D9021326-893F-482E-80D1-99A3B68E45D9}"/>
    <dgm:cxn modelId="{59757302-1548-4723-95DB-34AD2C9E8F57}" type="presOf" srcId="{EB43BAEB-DD7E-4BA2-B57D-3CE9A759934F}" destId="{09055BA3-6D53-4EE1-84C6-A5DD75B132A3}" srcOrd="0" destOrd="0" presId="urn:microsoft.com/office/officeart/2005/8/layout/vList3"/>
    <dgm:cxn modelId="{E25C5138-33C9-49AC-BC05-CC650C6E860B}" type="presOf" srcId="{1AAC4899-B627-4FFA-9A0D-DA77946C76B9}" destId="{7D8EC4F7-2309-4002-A1E6-14DC99F65735}" srcOrd="0" destOrd="0" presId="urn:microsoft.com/office/officeart/2005/8/layout/vList3"/>
    <dgm:cxn modelId="{207C6C1B-5E40-454F-B630-68719AFEE8A3}" srcId="{1AAC4899-B627-4FFA-9A0D-DA77946C76B9}" destId="{EB43BAEB-DD7E-4BA2-B57D-3CE9A759934F}" srcOrd="3" destOrd="0" parTransId="{E9DD08FF-0CFA-436D-BF4B-413EF8F3F3E5}" sibTransId="{EE856FAC-A2A1-463D-964F-1AC5F2E7BDA2}"/>
    <dgm:cxn modelId="{FC1F2F96-2D9F-46CA-86EF-9ECE2BA8518E}" type="presOf" srcId="{F40517A9-52F8-45B8-9B6A-711C825F28D9}" destId="{444D2CA5-4B7C-4078-ACDE-A6B0DBE2C969}" srcOrd="0" destOrd="0" presId="urn:microsoft.com/office/officeart/2005/8/layout/vList3"/>
    <dgm:cxn modelId="{1041BA28-6EF4-4E41-97D3-8CBA4ED7EAA1}" srcId="{1AAC4899-B627-4FFA-9A0D-DA77946C76B9}" destId="{0309F422-2EA2-4903-8755-7DB78CE97AAD}" srcOrd="1" destOrd="0" parTransId="{25FF4E03-2891-4F58-8E4B-EB6B37A35D21}" sibTransId="{1F6E74B5-C880-4B37-9BCD-225BE6182FDD}"/>
    <dgm:cxn modelId="{D01BF327-BE68-4753-A27D-3A26F64C66DF}" type="presOf" srcId="{0309F422-2EA2-4903-8755-7DB78CE97AAD}" destId="{52512C52-BC71-4006-BFA8-1B722E398677}" srcOrd="0" destOrd="0" presId="urn:microsoft.com/office/officeart/2005/8/layout/vList3"/>
    <dgm:cxn modelId="{873FA946-362E-4CA6-B3A0-2EB7982218E5}" srcId="{1AAC4899-B627-4FFA-9A0D-DA77946C76B9}" destId="{F40517A9-52F8-45B8-9B6A-711C825F28D9}" srcOrd="0" destOrd="0" parTransId="{4E9C5740-3173-48F2-879B-B3CBDFECC1B6}" sibTransId="{F31DED95-DB63-40E3-A7BC-A3DCA00A9770}"/>
    <dgm:cxn modelId="{7B97120A-0DAC-4C5B-B5E7-1A3CE46B5415}" type="presOf" srcId="{8F1E7F2E-3639-43B1-811B-0BC29193F991}" destId="{4813B7E6-2D88-4162-9ECA-529860E34A2B}" srcOrd="0" destOrd="0" presId="urn:microsoft.com/office/officeart/2005/8/layout/vList3"/>
    <dgm:cxn modelId="{0BBB9E1D-E6B3-424D-83D7-8ECD18BA869F}" type="presParOf" srcId="{7D8EC4F7-2309-4002-A1E6-14DC99F65735}" destId="{44AD61E3-BC6B-48AC-B6F8-3000A187570B}" srcOrd="0" destOrd="0" presId="urn:microsoft.com/office/officeart/2005/8/layout/vList3"/>
    <dgm:cxn modelId="{302AA6FA-9E30-4D6D-BEAF-0EEB1BE260A2}" type="presParOf" srcId="{44AD61E3-BC6B-48AC-B6F8-3000A187570B}" destId="{446B1362-5C2C-4D52-9A5A-DD13F4C126CB}" srcOrd="0" destOrd="0" presId="urn:microsoft.com/office/officeart/2005/8/layout/vList3"/>
    <dgm:cxn modelId="{F290B37A-B3C4-4F0C-B757-3DADD76FCFDD}" type="presParOf" srcId="{44AD61E3-BC6B-48AC-B6F8-3000A187570B}" destId="{444D2CA5-4B7C-4078-ACDE-A6B0DBE2C969}" srcOrd="1" destOrd="0" presId="urn:microsoft.com/office/officeart/2005/8/layout/vList3"/>
    <dgm:cxn modelId="{78BCCA98-30B7-4DD3-8126-36C0B808FC09}" type="presParOf" srcId="{7D8EC4F7-2309-4002-A1E6-14DC99F65735}" destId="{B8409A2D-C964-4E81-9C45-364ADE66C9DA}" srcOrd="1" destOrd="0" presId="urn:microsoft.com/office/officeart/2005/8/layout/vList3"/>
    <dgm:cxn modelId="{DD605B85-1F1F-4695-99BE-2B461AD4533D}" type="presParOf" srcId="{7D8EC4F7-2309-4002-A1E6-14DC99F65735}" destId="{57DA3AFA-DB76-4269-A3A7-D09F7E3CF135}" srcOrd="2" destOrd="0" presId="urn:microsoft.com/office/officeart/2005/8/layout/vList3"/>
    <dgm:cxn modelId="{6305BB09-689F-4205-8B41-1BE0B4ACFCB3}" type="presParOf" srcId="{57DA3AFA-DB76-4269-A3A7-D09F7E3CF135}" destId="{A41DE6B1-E7FB-4A45-9A36-5571EC86E1D6}" srcOrd="0" destOrd="0" presId="urn:microsoft.com/office/officeart/2005/8/layout/vList3"/>
    <dgm:cxn modelId="{58367240-84DD-4BA3-BEC5-B199A1CB33BC}" type="presParOf" srcId="{57DA3AFA-DB76-4269-A3A7-D09F7E3CF135}" destId="{52512C52-BC71-4006-BFA8-1B722E398677}" srcOrd="1" destOrd="0" presId="urn:microsoft.com/office/officeart/2005/8/layout/vList3"/>
    <dgm:cxn modelId="{F72ACC2A-B25F-4693-ADCB-ED57D4BAA298}" type="presParOf" srcId="{7D8EC4F7-2309-4002-A1E6-14DC99F65735}" destId="{63D13DEB-897C-4B50-B6B8-63264205D5E9}" srcOrd="3" destOrd="0" presId="urn:microsoft.com/office/officeart/2005/8/layout/vList3"/>
    <dgm:cxn modelId="{D296609A-B2BF-43BC-9CB9-F38141978E9C}" type="presParOf" srcId="{7D8EC4F7-2309-4002-A1E6-14DC99F65735}" destId="{001E1853-3E32-4254-8052-488AFF99314B}" srcOrd="4" destOrd="0" presId="urn:microsoft.com/office/officeart/2005/8/layout/vList3"/>
    <dgm:cxn modelId="{20B6F776-6625-45BF-B6E6-38CCC8329872}" type="presParOf" srcId="{001E1853-3E32-4254-8052-488AFF99314B}" destId="{97025935-D6B8-41B4-B340-9706133788F3}" srcOrd="0" destOrd="0" presId="urn:microsoft.com/office/officeart/2005/8/layout/vList3"/>
    <dgm:cxn modelId="{B63F9998-4AC3-45BF-B57D-5E061FCB3DC4}" type="presParOf" srcId="{001E1853-3E32-4254-8052-488AFF99314B}" destId="{4813B7E6-2D88-4162-9ECA-529860E34A2B}" srcOrd="1" destOrd="0" presId="urn:microsoft.com/office/officeart/2005/8/layout/vList3"/>
    <dgm:cxn modelId="{D0A43B2D-DB30-44C0-81E9-4162F877CC7B}" type="presParOf" srcId="{7D8EC4F7-2309-4002-A1E6-14DC99F65735}" destId="{5773312A-3BF3-41B7-8DF6-93224495B4DC}" srcOrd="5" destOrd="0" presId="urn:microsoft.com/office/officeart/2005/8/layout/vList3"/>
    <dgm:cxn modelId="{63727F7A-BB6F-4B5A-9664-89813FA30650}" type="presParOf" srcId="{7D8EC4F7-2309-4002-A1E6-14DC99F65735}" destId="{6DA947E2-A33B-4ED9-B2FF-8A14B78C2EBB}" srcOrd="6" destOrd="0" presId="urn:microsoft.com/office/officeart/2005/8/layout/vList3"/>
    <dgm:cxn modelId="{309D8C26-65BA-42D0-89A9-C6FD6E00D330}" type="presParOf" srcId="{6DA947E2-A33B-4ED9-B2FF-8A14B78C2EBB}" destId="{340051D2-B964-4141-97E7-D9714C57DD07}" srcOrd="0" destOrd="0" presId="urn:microsoft.com/office/officeart/2005/8/layout/vList3"/>
    <dgm:cxn modelId="{1F9AEA1E-6E0A-486A-8094-C1CCD930F7E6}" type="presParOf" srcId="{6DA947E2-A33B-4ED9-B2FF-8A14B78C2EBB}" destId="{09055BA3-6D53-4EE1-84C6-A5DD75B132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C4899-B627-4FFA-9A0D-DA77946C76B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40517A9-52F8-45B8-9B6A-711C825F28D9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Школьный туризм</a:t>
          </a:r>
          <a:endParaRPr lang="ru-RU" sz="2800" b="1" dirty="0">
            <a:latin typeface="+mn-lt"/>
            <a:cs typeface="Arial" panose="020B0604020202020204" pitchFamily="34" charset="0"/>
          </a:endParaRPr>
        </a:p>
      </dgm:t>
    </dgm:pt>
    <dgm:pt modelId="{4E9C5740-3173-48F2-879B-B3CBDFECC1B6}" type="parTrans" cxnId="{873FA946-362E-4CA6-B3A0-2EB7982218E5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F31DED95-DB63-40E3-A7BC-A3DCA00A9770}" type="sibTrans" cxnId="{873FA946-362E-4CA6-B3A0-2EB7982218E5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0309F422-2EA2-4903-8755-7DB78CE97AAD}">
      <dgm:prSet phldrT="[Текст]" custT="1"/>
      <dgm:spPr/>
      <dgm:t>
        <a:bodyPr/>
        <a:lstStyle/>
        <a:p>
          <a:r>
            <a:rPr lang="ru-RU" sz="3200" b="1" dirty="0" smtClean="0">
              <a:latin typeface="+mn-lt"/>
            </a:rPr>
            <a:t>Школьные музеи</a:t>
          </a:r>
          <a:endParaRPr lang="ru-RU" sz="3200" b="1" dirty="0">
            <a:latin typeface="+mn-lt"/>
            <a:cs typeface="Arial" panose="020B0604020202020204" pitchFamily="34" charset="0"/>
          </a:endParaRPr>
        </a:p>
      </dgm:t>
    </dgm:pt>
    <dgm:pt modelId="{25FF4E03-2891-4F58-8E4B-EB6B37A35D21}" type="parTrans" cxnId="{1041BA28-6EF4-4E41-97D3-8CBA4ED7EAA1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1F6E74B5-C880-4B37-9BCD-225BE6182FDD}" type="sibTrans" cxnId="{1041BA28-6EF4-4E41-97D3-8CBA4ED7EAA1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8F1E7F2E-3639-43B1-811B-0BC29193F991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Arial" panose="020B0604020202020204" pitchFamily="34" charset="0"/>
            </a:rPr>
            <a:t>Проект «Дорогами томских дивизий»</a:t>
          </a:r>
          <a:endParaRPr lang="ru-RU" sz="2400" b="1" dirty="0">
            <a:latin typeface="+mn-lt"/>
            <a:cs typeface="Arial" panose="020B0604020202020204" pitchFamily="34" charset="0"/>
          </a:endParaRPr>
        </a:p>
      </dgm:t>
    </dgm:pt>
    <dgm:pt modelId="{D9021326-893F-482E-80D1-99A3B68E45D9}" type="sibTrans" cxnId="{574B3DAF-F075-408D-862F-DDB2E1C5E972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B381244A-7A80-4F64-AE14-21FE6E813779}" type="parTrans" cxnId="{574B3DAF-F075-408D-862F-DDB2E1C5E972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EB43BAEB-DD7E-4BA2-B57D-3CE9A759934F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Проект «Познай свой край»</a:t>
          </a:r>
          <a:endParaRPr lang="ru-RU" sz="2800" b="1" dirty="0">
            <a:latin typeface="+mn-lt"/>
            <a:cs typeface="Arial" panose="020B0604020202020204" pitchFamily="34" charset="0"/>
          </a:endParaRPr>
        </a:p>
      </dgm:t>
    </dgm:pt>
    <dgm:pt modelId="{EE856FAC-A2A1-463D-964F-1AC5F2E7BDA2}" type="sibTrans" cxnId="{207C6C1B-5E40-454F-B630-68719AFEE8A3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E9DD08FF-0CFA-436D-BF4B-413EF8F3F3E5}" type="parTrans" cxnId="{207C6C1B-5E40-454F-B630-68719AFEE8A3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CF8FA548-4577-4264-AE81-52748B7CD2C0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  <a:cs typeface="Arial" panose="020B0604020202020204" pitchFamily="34" charset="0"/>
            </a:rPr>
            <a:t>Конференция «Сохраним историческую память о героических подвигах сибирских дивизий и тружеников тыла</a:t>
          </a:r>
          <a:endParaRPr lang="ru-RU" sz="2000" b="1" dirty="0">
            <a:latin typeface="+mn-lt"/>
            <a:cs typeface="Arial" panose="020B0604020202020204" pitchFamily="34" charset="0"/>
          </a:endParaRPr>
        </a:p>
      </dgm:t>
    </dgm:pt>
    <dgm:pt modelId="{7FA34EA4-FDE4-44DA-886E-C3297864F70D}" type="parTrans" cxnId="{F7A1C91F-FFC7-404E-8C91-C2144BCB4DD6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4FF7A1B4-795C-470E-85FB-DD92E015A10F}" type="sibTrans" cxnId="{F7A1C91F-FFC7-404E-8C91-C2144BCB4DD6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7D8EC4F7-2309-4002-A1E6-14DC99F65735}" type="pres">
      <dgm:prSet presAssocID="{1AAC4899-B627-4FFA-9A0D-DA77946C76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D61E3-BC6B-48AC-B6F8-3000A187570B}" type="pres">
      <dgm:prSet presAssocID="{F40517A9-52F8-45B8-9B6A-711C825F28D9}" presName="composite" presStyleCnt="0"/>
      <dgm:spPr/>
    </dgm:pt>
    <dgm:pt modelId="{446B1362-5C2C-4D52-9A5A-DD13F4C126CB}" type="pres">
      <dgm:prSet presAssocID="{F40517A9-52F8-45B8-9B6A-711C825F28D9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44D2CA5-4B7C-4078-ACDE-A6B0DBE2C969}" type="pres">
      <dgm:prSet presAssocID="{F40517A9-52F8-45B8-9B6A-711C825F28D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9A2D-C964-4E81-9C45-364ADE66C9DA}" type="pres">
      <dgm:prSet presAssocID="{F31DED95-DB63-40E3-A7BC-A3DCA00A9770}" presName="spacing" presStyleCnt="0"/>
      <dgm:spPr/>
    </dgm:pt>
    <dgm:pt modelId="{57DA3AFA-DB76-4269-A3A7-D09F7E3CF135}" type="pres">
      <dgm:prSet presAssocID="{0309F422-2EA2-4903-8755-7DB78CE97AAD}" presName="composite" presStyleCnt="0"/>
      <dgm:spPr/>
    </dgm:pt>
    <dgm:pt modelId="{A41DE6B1-E7FB-4A45-9A36-5571EC86E1D6}" type="pres">
      <dgm:prSet presAssocID="{0309F422-2EA2-4903-8755-7DB78CE97AAD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512C52-BC71-4006-BFA8-1B722E398677}" type="pres">
      <dgm:prSet presAssocID="{0309F422-2EA2-4903-8755-7DB78CE97AA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DEB-897C-4B50-B6B8-63264205D5E9}" type="pres">
      <dgm:prSet presAssocID="{1F6E74B5-C880-4B37-9BCD-225BE6182FDD}" presName="spacing" presStyleCnt="0"/>
      <dgm:spPr/>
    </dgm:pt>
    <dgm:pt modelId="{001E1853-3E32-4254-8052-488AFF99314B}" type="pres">
      <dgm:prSet presAssocID="{8F1E7F2E-3639-43B1-811B-0BC29193F991}" presName="composite" presStyleCnt="0"/>
      <dgm:spPr/>
    </dgm:pt>
    <dgm:pt modelId="{97025935-D6B8-41B4-B340-9706133788F3}" type="pres">
      <dgm:prSet presAssocID="{8F1E7F2E-3639-43B1-811B-0BC29193F991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813B7E6-2D88-4162-9ECA-529860E34A2B}" type="pres">
      <dgm:prSet presAssocID="{8F1E7F2E-3639-43B1-811B-0BC29193F99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3312A-3BF3-41B7-8DF6-93224495B4DC}" type="pres">
      <dgm:prSet presAssocID="{D9021326-893F-482E-80D1-99A3B68E45D9}" presName="spacing" presStyleCnt="0"/>
      <dgm:spPr/>
    </dgm:pt>
    <dgm:pt modelId="{6DA947E2-A33B-4ED9-B2FF-8A14B78C2EBB}" type="pres">
      <dgm:prSet presAssocID="{EB43BAEB-DD7E-4BA2-B57D-3CE9A759934F}" presName="composite" presStyleCnt="0"/>
      <dgm:spPr/>
    </dgm:pt>
    <dgm:pt modelId="{340051D2-B964-4141-97E7-D9714C57DD07}" type="pres">
      <dgm:prSet presAssocID="{EB43BAEB-DD7E-4BA2-B57D-3CE9A759934F}" presName="imgShp" presStyleLbl="fgImgPlace1" presStyleIdx="3" presStyleCnt="5" custLinFactNeighborX="-7206" custLinFactNeighborY="-204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9055BA3-6D53-4EE1-84C6-A5DD75B132A3}" type="pres">
      <dgm:prSet presAssocID="{EB43BAEB-DD7E-4BA2-B57D-3CE9A759934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BA121-EE35-40EB-AC72-2074EF2E16D8}" type="pres">
      <dgm:prSet presAssocID="{EE856FAC-A2A1-463D-964F-1AC5F2E7BDA2}" presName="spacing" presStyleCnt="0"/>
      <dgm:spPr/>
    </dgm:pt>
    <dgm:pt modelId="{6DE0299F-4589-4190-A77E-DE67E5D8799D}" type="pres">
      <dgm:prSet presAssocID="{CF8FA548-4577-4264-AE81-52748B7CD2C0}" presName="composite" presStyleCnt="0"/>
      <dgm:spPr/>
    </dgm:pt>
    <dgm:pt modelId="{1037A44D-11A0-4D06-9741-FD3B4608D98C}" type="pres">
      <dgm:prSet presAssocID="{CF8FA548-4577-4264-AE81-52748B7CD2C0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239ED0-D855-42C9-9B5A-39460B8E1507}" type="pres">
      <dgm:prSet presAssocID="{CF8FA548-4577-4264-AE81-52748B7CD2C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B3DAF-F075-408D-862F-DDB2E1C5E972}" srcId="{1AAC4899-B627-4FFA-9A0D-DA77946C76B9}" destId="{8F1E7F2E-3639-43B1-811B-0BC29193F991}" srcOrd="2" destOrd="0" parTransId="{B381244A-7A80-4F64-AE14-21FE6E813779}" sibTransId="{D9021326-893F-482E-80D1-99A3B68E45D9}"/>
    <dgm:cxn modelId="{207C6C1B-5E40-454F-B630-68719AFEE8A3}" srcId="{1AAC4899-B627-4FFA-9A0D-DA77946C76B9}" destId="{EB43BAEB-DD7E-4BA2-B57D-3CE9A759934F}" srcOrd="3" destOrd="0" parTransId="{E9DD08FF-0CFA-436D-BF4B-413EF8F3F3E5}" sibTransId="{EE856FAC-A2A1-463D-964F-1AC5F2E7BDA2}"/>
    <dgm:cxn modelId="{1041BA28-6EF4-4E41-97D3-8CBA4ED7EAA1}" srcId="{1AAC4899-B627-4FFA-9A0D-DA77946C76B9}" destId="{0309F422-2EA2-4903-8755-7DB78CE97AAD}" srcOrd="1" destOrd="0" parTransId="{25FF4E03-2891-4F58-8E4B-EB6B37A35D21}" sibTransId="{1F6E74B5-C880-4B37-9BCD-225BE6182FDD}"/>
    <dgm:cxn modelId="{F7A1C91F-FFC7-404E-8C91-C2144BCB4DD6}" srcId="{1AAC4899-B627-4FFA-9A0D-DA77946C76B9}" destId="{CF8FA548-4577-4264-AE81-52748B7CD2C0}" srcOrd="4" destOrd="0" parTransId="{7FA34EA4-FDE4-44DA-886E-C3297864F70D}" sibTransId="{4FF7A1B4-795C-470E-85FB-DD92E015A10F}"/>
    <dgm:cxn modelId="{873FA946-362E-4CA6-B3A0-2EB7982218E5}" srcId="{1AAC4899-B627-4FFA-9A0D-DA77946C76B9}" destId="{F40517A9-52F8-45B8-9B6A-711C825F28D9}" srcOrd="0" destOrd="0" parTransId="{4E9C5740-3173-48F2-879B-B3CBDFECC1B6}" sibTransId="{F31DED95-DB63-40E3-A7BC-A3DCA00A9770}"/>
    <dgm:cxn modelId="{96F04F52-EAF1-4848-96BC-CE712558786A}" type="presOf" srcId="{F40517A9-52F8-45B8-9B6A-711C825F28D9}" destId="{444D2CA5-4B7C-4078-ACDE-A6B0DBE2C969}" srcOrd="0" destOrd="0" presId="urn:microsoft.com/office/officeart/2005/8/layout/vList3"/>
    <dgm:cxn modelId="{680A8691-4CA9-4D91-B403-BED68CC38668}" type="presOf" srcId="{0309F422-2EA2-4903-8755-7DB78CE97AAD}" destId="{52512C52-BC71-4006-BFA8-1B722E398677}" srcOrd="0" destOrd="0" presId="urn:microsoft.com/office/officeart/2005/8/layout/vList3"/>
    <dgm:cxn modelId="{86CF07A2-9CC2-4284-872B-093DFB64DDB0}" type="presOf" srcId="{8F1E7F2E-3639-43B1-811B-0BC29193F991}" destId="{4813B7E6-2D88-4162-9ECA-529860E34A2B}" srcOrd="0" destOrd="0" presId="urn:microsoft.com/office/officeart/2005/8/layout/vList3"/>
    <dgm:cxn modelId="{5C72604C-5737-40C7-8318-43CB9275D346}" type="presOf" srcId="{CF8FA548-4577-4264-AE81-52748B7CD2C0}" destId="{1D239ED0-D855-42C9-9B5A-39460B8E1507}" srcOrd="0" destOrd="0" presId="urn:microsoft.com/office/officeart/2005/8/layout/vList3"/>
    <dgm:cxn modelId="{68C08C7F-BEF9-4432-A175-D2CF661FA96C}" type="presOf" srcId="{EB43BAEB-DD7E-4BA2-B57D-3CE9A759934F}" destId="{09055BA3-6D53-4EE1-84C6-A5DD75B132A3}" srcOrd="0" destOrd="0" presId="urn:microsoft.com/office/officeart/2005/8/layout/vList3"/>
    <dgm:cxn modelId="{55D5BF7B-59D0-492D-8ECB-AEE7A79C4CC6}" type="presOf" srcId="{1AAC4899-B627-4FFA-9A0D-DA77946C76B9}" destId="{7D8EC4F7-2309-4002-A1E6-14DC99F65735}" srcOrd="0" destOrd="0" presId="urn:microsoft.com/office/officeart/2005/8/layout/vList3"/>
    <dgm:cxn modelId="{129B8991-507A-4AC1-8A51-EF362CF0CA2C}" type="presParOf" srcId="{7D8EC4F7-2309-4002-A1E6-14DC99F65735}" destId="{44AD61E3-BC6B-48AC-B6F8-3000A187570B}" srcOrd="0" destOrd="0" presId="urn:microsoft.com/office/officeart/2005/8/layout/vList3"/>
    <dgm:cxn modelId="{C4051FBB-3B7B-455E-9B5B-AF4903B49D94}" type="presParOf" srcId="{44AD61E3-BC6B-48AC-B6F8-3000A187570B}" destId="{446B1362-5C2C-4D52-9A5A-DD13F4C126CB}" srcOrd="0" destOrd="0" presId="urn:microsoft.com/office/officeart/2005/8/layout/vList3"/>
    <dgm:cxn modelId="{E14E1CEF-BDCA-40F2-A4DC-4C741856201E}" type="presParOf" srcId="{44AD61E3-BC6B-48AC-B6F8-3000A187570B}" destId="{444D2CA5-4B7C-4078-ACDE-A6B0DBE2C969}" srcOrd="1" destOrd="0" presId="urn:microsoft.com/office/officeart/2005/8/layout/vList3"/>
    <dgm:cxn modelId="{9932FF3D-4768-41B9-B9CD-018EE81FC73E}" type="presParOf" srcId="{7D8EC4F7-2309-4002-A1E6-14DC99F65735}" destId="{B8409A2D-C964-4E81-9C45-364ADE66C9DA}" srcOrd="1" destOrd="0" presId="urn:microsoft.com/office/officeart/2005/8/layout/vList3"/>
    <dgm:cxn modelId="{007A6346-1141-4F0D-B080-D11DCD8C14A8}" type="presParOf" srcId="{7D8EC4F7-2309-4002-A1E6-14DC99F65735}" destId="{57DA3AFA-DB76-4269-A3A7-D09F7E3CF135}" srcOrd="2" destOrd="0" presId="urn:microsoft.com/office/officeart/2005/8/layout/vList3"/>
    <dgm:cxn modelId="{A6668321-EACD-47AE-A7E4-24E15ED265F2}" type="presParOf" srcId="{57DA3AFA-DB76-4269-A3A7-D09F7E3CF135}" destId="{A41DE6B1-E7FB-4A45-9A36-5571EC86E1D6}" srcOrd="0" destOrd="0" presId="urn:microsoft.com/office/officeart/2005/8/layout/vList3"/>
    <dgm:cxn modelId="{8ADDEC7E-D4C3-483D-805B-72B3DEDC65FE}" type="presParOf" srcId="{57DA3AFA-DB76-4269-A3A7-D09F7E3CF135}" destId="{52512C52-BC71-4006-BFA8-1B722E398677}" srcOrd="1" destOrd="0" presId="urn:microsoft.com/office/officeart/2005/8/layout/vList3"/>
    <dgm:cxn modelId="{CC943602-2827-4753-8B72-5ABAE48F5735}" type="presParOf" srcId="{7D8EC4F7-2309-4002-A1E6-14DC99F65735}" destId="{63D13DEB-897C-4B50-B6B8-63264205D5E9}" srcOrd="3" destOrd="0" presId="urn:microsoft.com/office/officeart/2005/8/layout/vList3"/>
    <dgm:cxn modelId="{85CBDBB6-E71E-4D12-85D8-B46E0BA6E02E}" type="presParOf" srcId="{7D8EC4F7-2309-4002-A1E6-14DC99F65735}" destId="{001E1853-3E32-4254-8052-488AFF99314B}" srcOrd="4" destOrd="0" presId="urn:microsoft.com/office/officeart/2005/8/layout/vList3"/>
    <dgm:cxn modelId="{0AC214BB-1CC5-4545-8ABD-6EB0A29F49FD}" type="presParOf" srcId="{001E1853-3E32-4254-8052-488AFF99314B}" destId="{97025935-D6B8-41B4-B340-9706133788F3}" srcOrd="0" destOrd="0" presId="urn:microsoft.com/office/officeart/2005/8/layout/vList3"/>
    <dgm:cxn modelId="{C0309C58-727F-4364-AA31-7C964AFDA70B}" type="presParOf" srcId="{001E1853-3E32-4254-8052-488AFF99314B}" destId="{4813B7E6-2D88-4162-9ECA-529860E34A2B}" srcOrd="1" destOrd="0" presId="urn:microsoft.com/office/officeart/2005/8/layout/vList3"/>
    <dgm:cxn modelId="{8EDA29B4-1593-4FCB-AADF-2A3C856ADD43}" type="presParOf" srcId="{7D8EC4F7-2309-4002-A1E6-14DC99F65735}" destId="{5773312A-3BF3-41B7-8DF6-93224495B4DC}" srcOrd="5" destOrd="0" presId="urn:microsoft.com/office/officeart/2005/8/layout/vList3"/>
    <dgm:cxn modelId="{42F0D44A-4313-4ADF-8683-04BBD02D377F}" type="presParOf" srcId="{7D8EC4F7-2309-4002-A1E6-14DC99F65735}" destId="{6DA947E2-A33B-4ED9-B2FF-8A14B78C2EBB}" srcOrd="6" destOrd="0" presId="urn:microsoft.com/office/officeart/2005/8/layout/vList3"/>
    <dgm:cxn modelId="{87E8DB9D-078C-4A1B-ABB2-2D006C016924}" type="presParOf" srcId="{6DA947E2-A33B-4ED9-B2FF-8A14B78C2EBB}" destId="{340051D2-B964-4141-97E7-D9714C57DD07}" srcOrd="0" destOrd="0" presId="urn:microsoft.com/office/officeart/2005/8/layout/vList3"/>
    <dgm:cxn modelId="{25E51B74-25B9-4099-AB97-8CD3258C74CC}" type="presParOf" srcId="{6DA947E2-A33B-4ED9-B2FF-8A14B78C2EBB}" destId="{09055BA3-6D53-4EE1-84C6-A5DD75B132A3}" srcOrd="1" destOrd="0" presId="urn:microsoft.com/office/officeart/2005/8/layout/vList3"/>
    <dgm:cxn modelId="{DF08F82B-2096-4040-8259-0AA2ED3A5CC9}" type="presParOf" srcId="{7D8EC4F7-2309-4002-A1E6-14DC99F65735}" destId="{0A4BA121-EE35-40EB-AC72-2074EF2E16D8}" srcOrd="7" destOrd="0" presId="urn:microsoft.com/office/officeart/2005/8/layout/vList3"/>
    <dgm:cxn modelId="{B20F2B0B-F274-47B3-8736-AAE3568853C0}" type="presParOf" srcId="{7D8EC4F7-2309-4002-A1E6-14DC99F65735}" destId="{6DE0299F-4589-4190-A77E-DE67E5D8799D}" srcOrd="8" destOrd="0" presId="urn:microsoft.com/office/officeart/2005/8/layout/vList3"/>
    <dgm:cxn modelId="{BE612D63-FBB6-4183-A239-C2D68D48860D}" type="presParOf" srcId="{6DE0299F-4589-4190-A77E-DE67E5D8799D}" destId="{1037A44D-11A0-4D06-9741-FD3B4608D98C}" srcOrd="0" destOrd="0" presId="urn:microsoft.com/office/officeart/2005/8/layout/vList3"/>
    <dgm:cxn modelId="{45EEC551-E295-4EB3-9017-ACAC4E44D7F6}" type="presParOf" srcId="{6DE0299F-4589-4190-A77E-DE67E5D8799D}" destId="{1D239ED0-D855-42C9-9B5A-39460B8E1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C4899-B627-4FFA-9A0D-DA77946C76B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40517A9-52F8-45B8-9B6A-711C825F28D9}">
      <dgm:prSet phldrT="[Текст]" custT="1"/>
      <dgm:spPr/>
      <dgm:t>
        <a:bodyPr/>
        <a:lstStyle/>
        <a:p>
          <a:r>
            <a:rPr lang="ru-RU" sz="2000" dirty="0" smtClean="0"/>
            <a:t>Природа родного края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C5740-3173-48F2-879B-B3CBDFECC1B6}" type="parTrans" cxnId="{873FA946-362E-4CA6-B3A0-2EB7982218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DED95-DB63-40E3-A7BC-A3DCA00A9770}" type="sibTrans" cxnId="{873FA946-362E-4CA6-B3A0-2EB7982218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9F422-2EA2-4903-8755-7DB78CE97AAD}">
      <dgm:prSet phldrT="[Текст]"/>
      <dgm:spPr/>
      <dgm:t>
        <a:bodyPr/>
        <a:lstStyle/>
        <a:p>
          <a:r>
            <a:rPr lang="ru-RU" dirty="0" smtClean="0"/>
            <a:t>Природоохранная деятельность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F4E03-2891-4F58-8E4B-EB6B37A35D21}" type="parTrans" cxnId="{1041BA28-6EF4-4E41-97D3-8CBA4ED7EAA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E74B5-C880-4B37-9BCD-225BE6182FDD}" type="sibTrans" cxnId="{1041BA28-6EF4-4E41-97D3-8CBA4ED7EAA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B6367-45C6-4143-BACC-3AD4E855CC7E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Школьные лесничества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EFA36-0CEF-4A77-865B-ACBB49F195FA}" type="parTrans" cxnId="{5356253B-8445-4296-8733-D190B24E702B}">
      <dgm:prSet/>
      <dgm:spPr/>
      <dgm:t>
        <a:bodyPr/>
        <a:lstStyle/>
        <a:p>
          <a:endParaRPr lang="ru-RU"/>
        </a:p>
      </dgm:t>
    </dgm:pt>
    <dgm:pt modelId="{E3101AA0-4FAE-49A6-8AD8-E73E38C19539}" type="sibTrans" cxnId="{5356253B-8445-4296-8733-D190B24E702B}">
      <dgm:prSet/>
      <dgm:spPr/>
      <dgm:t>
        <a:bodyPr/>
        <a:lstStyle/>
        <a:p>
          <a:endParaRPr lang="ru-RU"/>
        </a:p>
      </dgm:t>
    </dgm:pt>
    <dgm:pt modelId="{7D8EC4F7-2309-4002-A1E6-14DC99F65735}" type="pres">
      <dgm:prSet presAssocID="{1AAC4899-B627-4FFA-9A0D-DA77946C76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D61E3-BC6B-48AC-B6F8-3000A187570B}" type="pres">
      <dgm:prSet presAssocID="{F40517A9-52F8-45B8-9B6A-711C825F28D9}" presName="composite" presStyleCnt="0"/>
      <dgm:spPr/>
    </dgm:pt>
    <dgm:pt modelId="{446B1362-5C2C-4D52-9A5A-DD13F4C126CB}" type="pres">
      <dgm:prSet presAssocID="{F40517A9-52F8-45B8-9B6A-711C825F28D9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444D2CA5-4B7C-4078-ACDE-A6B0DBE2C969}" type="pres">
      <dgm:prSet presAssocID="{F40517A9-52F8-45B8-9B6A-711C825F28D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9A2D-C964-4E81-9C45-364ADE66C9DA}" type="pres">
      <dgm:prSet presAssocID="{F31DED95-DB63-40E3-A7BC-A3DCA00A9770}" presName="spacing" presStyleCnt="0"/>
      <dgm:spPr/>
    </dgm:pt>
    <dgm:pt modelId="{6409CBC7-29B2-467E-AF15-9848A0D61DAD}" type="pres">
      <dgm:prSet presAssocID="{0EBB6367-45C6-4143-BACC-3AD4E855CC7E}" presName="composite" presStyleCnt="0"/>
      <dgm:spPr/>
    </dgm:pt>
    <dgm:pt modelId="{52BE8344-D71C-47E8-8E17-E03BF07A8A32}" type="pres">
      <dgm:prSet presAssocID="{0EBB6367-45C6-4143-BACC-3AD4E855CC7E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9E99618C-2037-4188-970D-8C916BE9610E}" type="pres">
      <dgm:prSet presAssocID="{0EBB6367-45C6-4143-BACC-3AD4E855CC7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81B1-9EFD-4AF5-AE70-690882F3DF11}" type="pres">
      <dgm:prSet presAssocID="{E3101AA0-4FAE-49A6-8AD8-E73E38C19539}" presName="spacing" presStyleCnt="0"/>
      <dgm:spPr/>
    </dgm:pt>
    <dgm:pt modelId="{57DA3AFA-DB76-4269-A3A7-D09F7E3CF135}" type="pres">
      <dgm:prSet presAssocID="{0309F422-2EA2-4903-8755-7DB78CE97AAD}" presName="composite" presStyleCnt="0"/>
      <dgm:spPr/>
    </dgm:pt>
    <dgm:pt modelId="{A41DE6B1-E7FB-4A45-9A36-5571EC86E1D6}" type="pres">
      <dgm:prSet presAssocID="{0309F422-2EA2-4903-8755-7DB78CE97AA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52512C52-BC71-4006-BFA8-1B722E398677}" type="pres">
      <dgm:prSet presAssocID="{0309F422-2EA2-4903-8755-7DB78CE97AA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6253B-8445-4296-8733-D190B24E702B}" srcId="{1AAC4899-B627-4FFA-9A0D-DA77946C76B9}" destId="{0EBB6367-45C6-4143-BACC-3AD4E855CC7E}" srcOrd="1" destOrd="0" parTransId="{528EFA36-0CEF-4A77-865B-ACBB49F195FA}" sibTransId="{E3101AA0-4FAE-49A6-8AD8-E73E38C19539}"/>
    <dgm:cxn modelId="{1041BA28-6EF4-4E41-97D3-8CBA4ED7EAA1}" srcId="{1AAC4899-B627-4FFA-9A0D-DA77946C76B9}" destId="{0309F422-2EA2-4903-8755-7DB78CE97AAD}" srcOrd="2" destOrd="0" parTransId="{25FF4E03-2891-4F58-8E4B-EB6B37A35D21}" sibTransId="{1F6E74B5-C880-4B37-9BCD-225BE6182FDD}"/>
    <dgm:cxn modelId="{848D1EEB-F372-43B7-A3EF-52189AA2271A}" type="presOf" srcId="{0EBB6367-45C6-4143-BACC-3AD4E855CC7E}" destId="{9E99618C-2037-4188-970D-8C916BE9610E}" srcOrd="0" destOrd="0" presId="urn:microsoft.com/office/officeart/2005/8/layout/vList3"/>
    <dgm:cxn modelId="{917A7A84-39E1-4939-B7AA-A6F48FA36292}" type="presOf" srcId="{F40517A9-52F8-45B8-9B6A-711C825F28D9}" destId="{444D2CA5-4B7C-4078-ACDE-A6B0DBE2C969}" srcOrd="0" destOrd="0" presId="urn:microsoft.com/office/officeart/2005/8/layout/vList3"/>
    <dgm:cxn modelId="{873FA946-362E-4CA6-B3A0-2EB7982218E5}" srcId="{1AAC4899-B627-4FFA-9A0D-DA77946C76B9}" destId="{F40517A9-52F8-45B8-9B6A-711C825F28D9}" srcOrd="0" destOrd="0" parTransId="{4E9C5740-3173-48F2-879B-B3CBDFECC1B6}" sibTransId="{F31DED95-DB63-40E3-A7BC-A3DCA00A9770}"/>
    <dgm:cxn modelId="{89AB0BDF-6D24-41BC-A5C3-8F61DC749954}" type="presOf" srcId="{0309F422-2EA2-4903-8755-7DB78CE97AAD}" destId="{52512C52-BC71-4006-BFA8-1B722E398677}" srcOrd="0" destOrd="0" presId="urn:microsoft.com/office/officeart/2005/8/layout/vList3"/>
    <dgm:cxn modelId="{0B5B5857-B33E-4E24-A7E1-AA2D9150A75A}" type="presOf" srcId="{1AAC4899-B627-4FFA-9A0D-DA77946C76B9}" destId="{7D8EC4F7-2309-4002-A1E6-14DC99F65735}" srcOrd="0" destOrd="0" presId="urn:microsoft.com/office/officeart/2005/8/layout/vList3"/>
    <dgm:cxn modelId="{B20A6CB5-8A89-41A8-913B-A75068FB0503}" type="presParOf" srcId="{7D8EC4F7-2309-4002-A1E6-14DC99F65735}" destId="{44AD61E3-BC6B-48AC-B6F8-3000A187570B}" srcOrd="0" destOrd="0" presId="urn:microsoft.com/office/officeart/2005/8/layout/vList3"/>
    <dgm:cxn modelId="{0CFF7E2C-708C-4CB8-A20E-6D15965C07D8}" type="presParOf" srcId="{44AD61E3-BC6B-48AC-B6F8-3000A187570B}" destId="{446B1362-5C2C-4D52-9A5A-DD13F4C126CB}" srcOrd="0" destOrd="0" presId="urn:microsoft.com/office/officeart/2005/8/layout/vList3"/>
    <dgm:cxn modelId="{BEDF8CD8-C887-4D47-BC74-91BDB9027DE8}" type="presParOf" srcId="{44AD61E3-BC6B-48AC-B6F8-3000A187570B}" destId="{444D2CA5-4B7C-4078-ACDE-A6B0DBE2C969}" srcOrd="1" destOrd="0" presId="urn:microsoft.com/office/officeart/2005/8/layout/vList3"/>
    <dgm:cxn modelId="{4AAC930A-CE45-45BD-9287-0B8F4AFAD0A9}" type="presParOf" srcId="{7D8EC4F7-2309-4002-A1E6-14DC99F65735}" destId="{B8409A2D-C964-4E81-9C45-364ADE66C9DA}" srcOrd="1" destOrd="0" presId="urn:microsoft.com/office/officeart/2005/8/layout/vList3"/>
    <dgm:cxn modelId="{16D589AC-86E8-40BE-8B20-34383C5E5D3C}" type="presParOf" srcId="{7D8EC4F7-2309-4002-A1E6-14DC99F65735}" destId="{6409CBC7-29B2-467E-AF15-9848A0D61DAD}" srcOrd="2" destOrd="0" presId="urn:microsoft.com/office/officeart/2005/8/layout/vList3"/>
    <dgm:cxn modelId="{F43ADD10-9396-4781-984F-E07CE4F0EC2C}" type="presParOf" srcId="{6409CBC7-29B2-467E-AF15-9848A0D61DAD}" destId="{52BE8344-D71C-47E8-8E17-E03BF07A8A32}" srcOrd="0" destOrd="0" presId="urn:microsoft.com/office/officeart/2005/8/layout/vList3"/>
    <dgm:cxn modelId="{9759EB07-C90E-49D3-8482-364DB01928CB}" type="presParOf" srcId="{6409CBC7-29B2-467E-AF15-9848A0D61DAD}" destId="{9E99618C-2037-4188-970D-8C916BE9610E}" srcOrd="1" destOrd="0" presId="urn:microsoft.com/office/officeart/2005/8/layout/vList3"/>
    <dgm:cxn modelId="{6262D056-1F9C-4604-90F0-8A4BDF196C56}" type="presParOf" srcId="{7D8EC4F7-2309-4002-A1E6-14DC99F65735}" destId="{6C1981B1-9EFD-4AF5-AE70-690882F3DF11}" srcOrd="3" destOrd="0" presId="urn:microsoft.com/office/officeart/2005/8/layout/vList3"/>
    <dgm:cxn modelId="{A3D43362-416D-4F03-A1F0-F1A756DEAAC9}" type="presParOf" srcId="{7D8EC4F7-2309-4002-A1E6-14DC99F65735}" destId="{57DA3AFA-DB76-4269-A3A7-D09F7E3CF135}" srcOrd="4" destOrd="0" presId="urn:microsoft.com/office/officeart/2005/8/layout/vList3"/>
    <dgm:cxn modelId="{78C7DBEA-CABC-4FA9-83E2-5D053B1B81CA}" type="presParOf" srcId="{57DA3AFA-DB76-4269-A3A7-D09F7E3CF135}" destId="{A41DE6B1-E7FB-4A45-9A36-5571EC86E1D6}" srcOrd="0" destOrd="0" presId="urn:microsoft.com/office/officeart/2005/8/layout/vList3"/>
    <dgm:cxn modelId="{BC41314B-ABB7-4FA4-AE94-39111D2E3231}" type="presParOf" srcId="{57DA3AFA-DB76-4269-A3A7-D09F7E3CF135}" destId="{52512C52-BC71-4006-BFA8-1B722E3986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2CA5-4B7C-4078-ACDE-A6B0DBE2C969}">
      <dsp:nvSpPr>
        <dsp:cNvPr id="0" name=""/>
        <dsp:cNvSpPr/>
      </dsp:nvSpPr>
      <dsp:spPr>
        <a:xfrm rot="10800000">
          <a:off x="1579815" y="4084"/>
          <a:ext cx="5405120" cy="8735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Центр военно-патриотического воспитания детей «Авангард»</a:t>
          </a:r>
          <a:r>
            <a:rPr lang="en-US" sz="18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(круглогодичного действия)</a:t>
          </a:r>
          <a:endParaRPr lang="ru-RU" sz="18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4084"/>
        <a:ext cx="5186745" cy="873502"/>
      </dsp:txXfrm>
    </dsp:sp>
    <dsp:sp modelId="{446B1362-5C2C-4D52-9A5A-DD13F4C126CB}">
      <dsp:nvSpPr>
        <dsp:cNvPr id="0" name=""/>
        <dsp:cNvSpPr/>
      </dsp:nvSpPr>
      <dsp:spPr>
        <a:xfrm>
          <a:off x="1143064" y="4084"/>
          <a:ext cx="873502" cy="8735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2C52-BC71-4006-BFA8-1B722E398677}">
      <dsp:nvSpPr>
        <dsp:cNvPr id="0" name=""/>
        <dsp:cNvSpPr/>
      </dsp:nvSpPr>
      <dsp:spPr>
        <a:xfrm rot="10800000">
          <a:off x="1579815" y="1138333"/>
          <a:ext cx="5405120" cy="873502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Муниципальные центры патриотического воспитания</a:t>
          </a:r>
          <a:endParaRPr lang="ru-RU" sz="22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1138333"/>
        <a:ext cx="5186745" cy="873502"/>
      </dsp:txXfrm>
    </dsp:sp>
    <dsp:sp modelId="{A41DE6B1-E7FB-4A45-9A36-5571EC86E1D6}">
      <dsp:nvSpPr>
        <dsp:cNvPr id="0" name=""/>
        <dsp:cNvSpPr/>
      </dsp:nvSpPr>
      <dsp:spPr>
        <a:xfrm>
          <a:off x="1143064" y="1138333"/>
          <a:ext cx="873502" cy="8735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3B7E6-2D88-4162-9ECA-529860E34A2B}">
      <dsp:nvSpPr>
        <dsp:cNvPr id="0" name=""/>
        <dsp:cNvSpPr/>
      </dsp:nvSpPr>
      <dsp:spPr>
        <a:xfrm rot="10800000">
          <a:off x="1579815" y="2272582"/>
          <a:ext cx="5405120" cy="873502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Военно-спортивные игры</a:t>
          </a:r>
          <a:endParaRPr lang="ru-RU" sz="22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2272582"/>
        <a:ext cx="5186745" cy="873502"/>
      </dsp:txXfrm>
    </dsp:sp>
    <dsp:sp modelId="{97025935-D6B8-41B4-B340-9706133788F3}">
      <dsp:nvSpPr>
        <dsp:cNvPr id="0" name=""/>
        <dsp:cNvSpPr/>
      </dsp:nvSpPr>
      <dsp:spPr>
        <a:xfrm>
          <a:off x="1143064" y="2272582"/>
          <a:ext cx="873502" cy="8735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5BA3-6D53-4EE1-84C6-A5DD75B132A3}">
      <dsp:nvSpPr>
        <dsp:cNvPr id="0" name=""/>
        <dsp:cNvSpPr/>
      </dsp:nvSpPr>
      <dsp:spPr>
        <a:xfrm rot="10800000">
          <a:off x="1579815" y="3406831"/>
          <a:ext cx="5405120" cy="873502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Кадетское образование. Классы казачьей направленности</a:t>
          </a:r>
          <a:endParaRPr lang="ru-RU" sz="22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3406831"/>
        <a:ext cx="5186745" cy="873502"/>
      </dsp:txXfrm>
    </dsp:sp>
    <dsp:sp modelId="{340051D2-B964-4141-97E7-D9714C57DD07}">
      <dsp:nvSpPr>
        <dsp:cNvPr id="0" name=""/>
        <dsp:cNvSpPr/>
      </dsp:nvSpPr>
      <dsp:spPr>
        <a:xfrm>
          <a:off x="1143064" y="3406831"/>
          <a:ext cx="873502" cy="87350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366CF-5499-4C63-9852-0E2192BD751C}">
      <dsp:nvSpPr>
        <dsp:cNvPr id="0" name=""/>
        <dsp:cNvSpPr/>
      </dsp:nvSpPr>
      <dsp:spPr>
        <a:xfrm rot="10800000">
          <a:off x="1579815" y="4541080"/>
          <a:ext cx="5405120" cy="873502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Поисковые и тимуровские отряды. Волонтерское движение школьников</a:t>
          </a:r>
          <a:endParaRPr lang="ru-RU" sz="22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4541080"/>
        <a:ext cx="5186745" cy="873502"/>
      </dsp:txXfrm>
    </dsp:sp>
    <dsp:sp modelId="{2C707E80-8BF6-4D89-B153-A9F3113131C7}">
      <dsp:nvSpPr>
        <dsp:cNvPr id="0" name=""/>
        <dsp:cNvSpPr/>
      </dsp:nvSpPr>
      <dsp:spPr>
        <a:xfrm>
          <a:off x="1143064" y="4541080"/>
          <a:ext cx="873502" cy="87350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2CA5-4B7C-4078-ACDE-A6B0DBE2C969}">
      <dsp:nvSpPr>
        <dsp:cNvPr id="0" name=""/>
        <dsp:cNvSpPr/>
      </dsp:nvSpPr>
      <dsp:spPr>
        <a:xfrm rot="10800000">
          <a:off x="1637982" y="1693"/>
          <a:ext cx="5405120" cy="110616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Реализация проекта «Самбо в школу»</a:t>
          </a:r>
          <a:endParaRPr lang="ru-RU" sz="24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914524" y="1693"/>
        <a:ext cx="5128578" cy="1106169"/>
      </dsp:txXfrm>
    </dsp:sp>
    <dsp:sp modelId="{446B1362-5C2C-4D52-9A5A-DD13F4C126CB}">
      <dsp:nvSpPr>
        <dsp:cNvPr id="0" name=""/>
        <dsp:cNvSpPr/>
      </dsp:nvSpPr>
      <dsp:spPr>
        <a:xfrm>
          <a:off x="1084897" y="1693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2C52-BC71-4006-BFA8-1B722E398677}">
      <dsp:nvSpPr>
        <dsp:cNvPr id="0" name=""/>
        <dsp:cNvSpPr/>
      </dsp:nvSpPr>
      <dsp:spPr>
        <a:xfrm rot="10800000">
          <a:off x="1637982" y="1438063"/>
          <a:ext cx="5405120" cy="1106169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Национальные виды спорта</a:t>
          </a:r>
          <a:endParaRPr lang="ru-RU" sz="2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914524" y="1438063"/>
        <a:ext cx="5128578" cy="1106169"/>
      </dsp:txXfrm>
    </dsp:sp>
    <dsp:sp modelId="{A41DE6B1-E7FB-4A45-9A36-5571EC86E1D6}">
      <dsp:nvSpPr>
        <dsp:cNvPr id="0" name=""/>
        <dsp:cNvSpPr/>
      </dsp:nvSpPr>
      <dsp:spPr>
        <a:xfrm>
          <a:off x="1084897" y="1438063"/>
          <a:ext cx="1106169" cy="11061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3B7E6-2D88-4162-9ECA-529860E34A2B}">
      <dsp:nvSpPr>
        <dsp:cNvPr id="0" name=""/>
        <dsp:cNvSpPr/>
      </dsp:nvSpPr>
      <dsp:spPr>
        <a:xfrm rot="10800000">
          <a:off x="1637982" y="2874433"/>
          <a:ext cx="5405120" cy="1106169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Arial" panose="020B0604020202020204" pitchFamily="34" charset="0"/>
            </a:rPr>
            <a:t>Президентские состязания и Президентские спортивные игры</a:t>
          </a:r>
          <a:endParaRPr lang="ru-RU" sz="24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914524" y="2874433"/>
        <a:ext cx="5128578" cy="1106169"/>
      </dsp:txXfrm>
    </dsp:sp>
    <dsp:sp modelId="{97025935-D6B8-41B4-B340-9706133788F3}">
      <dsp:nvSpPr>
        <dsp:cNvPr id="0" name=""/>
        <dsp:cNvSpPr/>
      </dsp:nvSpPr>
      <dsp:spPr>
        <a:xfrm>
          <a:off x="1084897" y="2874433"/>
          <a:ext cx="1106169" cy="11061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5BA3-6D53-4EE1-84C6-A5DD75B132A3}">
      <dsp:nvSpPr>
        <dsp:cNvPr id="0" name=""/>
        <dsp:cNvSpPr/>
      </dsp:nvSpPr>
      <dsp:spPr>
        <a:xfrm rot="10800000">
          <a:off x="1637982" y="4310803"/>
          <a:ext cx="5405120" cy="1106169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+mn-lt"/>
            </a:rPr>
            <a:t>Региональная спартакиада обучающихся</a:t>
          </a:r>
          <a:endParaRPr lang="ru-RU" sz="24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914524" y="4310803"/>
        <a:ext cx="5128578" cy="1106169"/>
      </dsp:txXfrm>
    </dsp:sp>
    <dsp:sp modelId="{340051D2-B964-4141-97E7-D9714C57DD07}">
      <dsp:nvSpPr>
        <dsp:cNvPr id="0" name=""/>
        <dsp:cNvSpPr/>
      </dsp:nvSpPr>
      <dsp:spPr>
        <a:xfrm>
          <a:off x="1084897" y="4310803"/>
          <a:ext cx="1106169" cy="110616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2CA5-4B7C-4078-ACDE-A6B0DBE2C969}">
      <dsp:nvSpPr>
        <dsp:cNvPr id="0" name=""/>
        <dsp:cNvSpPr/>
      </dsp:nvSpPr>
      <dsp:spPr>
        <a:xfrm rot="10800000">
          <a:off x="1579815" y="4084"/>
          <a:ext cx="5405120" cy="8735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Школьный туризм</a:t>
          </a:r>
          <a:endParaRPr lang="ru-RU" sz="2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4084"/>
        <a:ext cx="5186745" cy="873502"/>
      </dsp:txXfrm>
    </dsp:sp>
    <dsp:sp modelId="{446B1362-5C2C-4D52-9A5A-DD13F4C126CB}">
      <dsp:nvSpPr>
        <dsp:cNvPr id="0" name=""/>
        <dsp:cNvSpPr/>
      </dsp:nvSpPr>
      <dsp:spPr>
        <a:xfrm>
          <a:off x="1143064" y="4084"/>
          <a:ext cx="873502" cy="8735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2C52-BC71-4006-BFA8-1B722E398677}">
      <dsp:nvSpPr>
        <dsp:cNvPr id="0" name=""/>
        <dsp:cNvSpPr/>
      </dsp:nvSpPr>
      <dsp:spPr>
        <a:xfrm rot="10800000">
          <a:off x="1579815" y="1138333"/>
          <a:ext cx="5405120" cy="873502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</a:rPr>
            <a:t>Школьные музеи</a:t>
          </a:r>
          <a:endParaRPr lang="ru-RU" sz="32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1138333"/>
        <a:ext cx="5186745" cy="873502"/>
      </dsp:txXfrm>
    </dsp:sp>
    <dsp:sp modelId="{A41DE6B1-E7FB-4A45-9A36-5571EC86E1D6}">
      <dsp:nvSpPr>
        <dsp:cNvPr id="0" name=""/>
        <dsp:cNvSpPr/>
      </dsp:nvSpPr>
      <dsp:spPr>
        <a:xfrm>
          <a:off x="1143064" y="1138333"/>
          <a:ext cx="873502" cy="8735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3B7E6-2D88-4162-9ECA-529860E34A2B}">
      <dsp:nvSpPr>
        <dsp:cNvPr id="0" name=""/>
        <dsp:cNvSpPr/>
      </dsp:nvSpPr>
      <dsp:spPr>
        <a:xfrm rot="10800000">
          <a:off x="1579815" y="2272582"/>
          <a:ext cx="5405120" cy="873502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Arial" panose="020B0604020202020204" pitchFamily="34" charset="0"/>
            </a:rPr>
            <a:t>Проект «Дорогами томских дивизий»</a:t>
          </a:r>
          <a:endParaRPr lang="ru-RU" sz="24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2272582"/>
        <a:ext cx="5186745" cy="873502"/>
      </dsp:txXfrm>
    </dsp:sp>
    <dsp:sp modelId="{97025935-D6B8-41B4-B340-9706133788F3}">
      <dsp:nvSpPr>
        <dsp:cNvPr id="0" name=""/>
        <dsp:cNvSpPr/>
      </dsp:nvSpPr>
      <dsp:spPr>
        <a:xfrm>
          <a:off x="1143064" y="2272582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5BA3-6D53-4EE1-84C6-A5DD75B132A3}">
      <dsp:nvSpPr>
        <dsp:cNvPr id="0" name=""/>
        <dsp:cNvSpPr/>
      </dsp:nvSpPr>
      <dsp:spPr>
        <a:xfrm rot="10800000">
          <a:off x="1579815" y="3406831"/>
          <a:ext cx="5405120" cy="873502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Проект «Познай свой край»</a:t>
          </a:r>
          <a:endParaRPr lang="ru-RU" sz="2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3406831"/>
        <a:ext cx="5186745" cy="873502"/>
      </dsp:txXfrm>
    </dsp:sp>
    <dsp:sp modelId="{340051D2-B964-4141-97E7-D9714C57DD07}">
      <dsp:nvSpPr>
        <dsp:cNvPr id="0" name=""/>
        <dsp:cNvSpPr/>
      </dsp:nvSpPr>
      <dsp:spPr>
        <a:xfrm>
          <a:off x="1080119" y="3388942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39ED0-D855-42C9-9B5A-39460B8E1507}">
      <dsp:nvSpPr>
        <dsp:cNvPr id="0" name=""/>
        <dsp:cNvSpPr/>
      </dsp:nvSpPr>
      <dsp:spPr>
        <a:xfrm rot="10800000">
          <a:off x="1579815" y="4541080"/>
          <a:ext cx="5405120" cy="873502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Arial" panose="020B0604020202020204" pitchFamily="34" charset="0"/>
            </a:rPr>
            <a:t>Конференция «Сохраним историческую память о героических подвигах сибирских дивизий и тружеников тыла</a:t>
          </a:r>
          <a:endParaRPr lang="ru-RU" sz="20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4541080"/>
        <a:ext cx="5186745" cy="873502"/>
      </dsp:txXfrm>
    </dsp:sp>
    <dsp:sp modelId="{1037A44D-11A0-4D06-9741-FD3B4608D98C}">
      <dsp:nvSpPr>
        <dsp:cNvPr id="0" name=""/>
        <dsp:cNvSpPr/>
      </dsp:nvSpPr>
      <dsp:spPr>
        <a:xfrm>
          <a:off x="1143064" y="4541080"/>
          <a:ext cx="873502" cy="87350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2CA5-4B7C-4078-ACDE-A6B0DBE2C969}">
      <dsp:nvSpPr>
        <dsp:cNvPr id="0" name=""/>
        <dsp:cNvSpPr/>
      </dsp:nvSpPr>
      <dsp:spPr>
        <a:xfrm rot="10800000">
          <a:off x="1304114" y="569"/>
          <a:ext cx="4222850" cy="96185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5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Природа родного края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44578" y="569"/>
        <a:ext cx="3982386" cy="961855"/>
      </dsp:txXfrm>
    </dsp:sp>
    <dsp:sp modelId="{446B1362-5C2C-4D52-9A5A-DD13F4C126CB}">
      <dsp:nvSpPr>
        <dsp:cNvPr id="0" name=""/>
        <dsp:cNvSpPr/>
      </dsp:nvSpPr>
      <dsp:spPr>
        <a:xfrm>
          <a:off x="823186" y="569"/>
          <a:ext cx="961855" cy="9618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9618C-2037-4188-970D-8C916BE9610E}">
      <dsp:nvSpPr>
        <dsp:cNvPr id="0" name=""/>
        <dsp:cNvSpPr/>
      </dsp:nvSpPr>
      <dsp:spPr>
        <a:xfrm rot="10800000">
          <a:off x="1304114" y="1249546"/>
          <a:ext cx="4222850" cy="961855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5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Школьные лесничества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44578" y="1249546"/>
        <a:ext cx="3982386" cy="961855"/>
      </dsp:txXfrm>
    </dsp:sp>
    <dsp:sp modelId="{52BE8344-D71C-47E8-8E17-E03BF07A8A32}">
      <dsp:nvSpPr>
        <dsp:cNvPr id="0" name=""/>
        <dsp:cNvSpPr/>
      </dsp:nvSpPr>
      <dsp:spPr>
        <a:xfrm>
          <a:off x="823186" y="1249546"/>
          <a:ext cx="961855" cy="9618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2C52-BC71-4006-BFA8-1B722E398677}">
      <dsp:nvSpPr>
        <dsp:cNvPr id="0" name=""/>
        <dsp:cNvSpPr/>
      </dsp:nvSpPr>
      <dsp:spPr>
        <a:xfrm rot="10800000">
          <a:off x="1304114" y="2498522"/>
          <a:ext cx="4222850" cy="961855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5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Природоохранная деятельность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44578" y="2498522"/>
        <a:ext cx="3982386" cy="961855"/>
      </dsp:txXfrm>
    </dsp:sp>
    <dsp:sp modelId="{A41DE6B1-E7FB-4A45-9A36-5571EC86E1D6}">
      <dsp:nvSpPr>
        <dsp:cNvPr id="0" name=""/>
        <dsp:cNvSpPr/>
      </dsp:nvSpPr>
      <dsp:spPr>
        <a:xfrm>
          <a:off x="823186" y="2498522"/>
          <a:ext cx="961855" cy="9618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9EF76-DF09-4FDB-BD53-C663390EFA9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19D9-0DEB-4B0C-BD9B-92F217B8B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9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9488-3952-4D16-8356-96C6E42433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9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5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6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8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8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8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9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08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50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43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5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7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0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7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4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52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82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41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25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0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29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22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6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0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07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2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55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5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08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8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01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01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39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39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69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03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71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14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16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33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7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96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21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01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75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58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76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49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80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46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44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0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13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50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85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629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9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229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77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6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4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9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8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3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7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9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image" Target="../media/image11.jpeg"/><Relationship Id="rId16" Type="http://schemas.openxmlformats.org/officeDocument/2006/relationships/image" Target="../media/image46.jp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jpg"/><Relationship Id="rId10" Type="http://schemas.openxmlformats.org/officeDocument/2006/relationships/image" Target="../media/image40.jpg"/><Relationship Id="rId19" Type="http://schemas.openxmlformats.org/officeDocument/2006/relationships/image" Target="../media/image49.gif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://form.instrao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hyperlink" Target="https://fgosreestr.ru/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rm.instrao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813300"/>
            <a:ext cx="12192000" cy="1657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90738" y="881063"/>
            <a:ext cx="99726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4775200"/>
            <a:ext cx="12192000" cy="1657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7402" y="175100"/>
            <a:ext cx="1522180" cy="1201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1919288" y="5130800"/>
            <a:ext cx="10272712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Мандракова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Юлия Олеговна, </a:t>
            </a:r>
            <a:endParaRPr lang="ru-R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главный специалист Управления образования</a:t>
            </a:r>
          </a:p>
        </p:txBody>
      </p:sp>
      <p:sp>
        <p:nvSpPr>
          <p:cNvPr id="20486" name="Прямоугольник 15"/>
          <p:cNvSpPr>
            <a:spLocks noChangeArrowheads="1"/>
          </p:cNvSpPr>
          <p:nvPr/>
        </p:nvSpPr>
        <p:spPr bwMode="auto">
          <a:xfrm>
            <a:off x="2009775" y="26988"/>
            <a:ext cx="1006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Августовское совещание  руководителей ОУ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Молчановского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района, 27 августа 2020 года</a:t>
            </a:r>
          </a:p>
        </p:txBody>
      </p:sp>
      <p:pic>
        <p:nvPicPr>
          <p:cNvPr id="20487" name="Picture 2" descr="ÐÐ°ÑÑÐ¸Ð½ÐºÐ¸ Ð¿Ð¾ Ð·Ð°Ð¿ÑÐ¾ÑÑ Ð¿ÐµÐ´Ð°Ð³Ð¾Ð³Ð¸ÑÐµÑÐºÐ°Ñ ÐºÐ¾Ð½ÑÐµÑÐµÐ½Ñ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7075"/>
            <a:ext cx="121650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600199" y="1772816"/>
            <a:ext cx="98472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</a:rPr>
              <a:t>О внесении изменений в ФЗ «Об образовании в Российской Федерации» по вопросам воспитания обучающихся (ФЗ от 31.07.2020 № 304 – ФЗ)</a:t>
            </a:r>
          </a:p>
        </p:txBody>
      </p:sp>
    </p:spTree>
    <p:extLst>
      <p:ext uri="{BB962C8B-B14F-4D97-AF65-F5344CB8AC3E}">
        <p14:creationId xmlns:p14="http://schemas.microsoft.com/office/powerpoint/2010/main" val="44810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4" y="260648"/>
            <a:ext cx="8136904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+mn-lt"/>
              </a:rPr>
              <a:t>Направления патриотического воспитания: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6565144"/>
              </p:ext>
            </p:extLst>
          </p:nvPr>
        </p:nvGraphicFramePr>
        <p:xfrm>
          <a:off x="4799856" y="10481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5360" y="1556792"/>
            <a:ext cx="509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</a:rPr>
              <a:t>Физкультурно-спортивное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1645" y="2564904"/>
            <a:ext cx="4464496" cy="30008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и духовное развитие </a:t>
            </a:r>
            <a:r>
              <a:rPr lang="ru-RU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поколения, </a:t>
            </a: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готовности </a:t>
            </a:r>
            <a:r>
              <a:rPr lang="ru-RU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защите </a:t>
            </a: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Родины через занятие национальными и командными видами спорта способствует формированию патриотических ценностей, культуры здорового образа жизни.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27" y="3706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974" y="-207404"/>
            <a:ext cx="9371367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+mn-lt"/>
              </a:rPr>
              <a:t>Направления патриотического воспитания: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7117809"/>
              </p:ext>
            </p:extLst>
          </p:nvPr>
        </p:nvGraphicFramePr>
        <p:xfrm>
          <a:off x="4799856" y="10481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5360" y="2398159"/>
            <a:ext cx="5400602" cy="3000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40" indent="457200" algn="just">
              <a:lnSpc>
                <a:spcPct val="150000"/>
              </a:lnSpc>
              <a:tabLst>
                <a:tab pos="449580" algn="l"/>
              </a:tabLst>
            </a:pPr>
            <a:r>
              <a:rPr lang="ru-RU" dirty="0" smtClean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историей родного </a:t>
            </a:r>
            <a:r>
              <a:rPr lang="ru-RU" dirty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края, народным </a:t>
            </a:r>
            <a:r>
              <a:rPr lang="ru-RU" dirty="0" smtClean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творчеством и традициями не </a:t>
            </a:r>
            <a:r>
              <a:rPr lang="ru-RU" dirty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только развивает физические и эстетические качества детей, но и формирует их духовно-нравственную основу. </a:t>
            </a:r>
            <a:endParaRPr lang="ru-RU" dirty="0" smtClean="0">
              <a:solidFill>
                <a:srgbClr val="00000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" indent="457200" algn="just">
              <a:lnSpc>
                <a:spcPct val="150000"/>
              </a:lnSpc>
              <a:tabLst>
                <a:tab pos="449580" algn="l"/>
              </a:tabLst>
            </a:pPr>
            <a:r>
              <a:rPr lang="ru-RU" dirty="0" smtClean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dirty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неразрывно связано с сохранением и изучением истории, культуры и природы своей малой Родины.</a:t>
            </a:r>
            <a:endParaRPr lang="ru-RU" sz="1400" dirty="0">
              <a:solidFill>
                <a:srgbClr val="00000A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74" y="1700808"/>
            <a:ext cx="4936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</a:rPr>
              <a:t>Туристско-краеведческое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0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9336" y="764704"/>
            <a:ext cx="7320136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PT Astra Serif(Заголовки)"/>
              </a:rPr>
              <a:t>Направления патриотического воспитания:</a:t>
            </a:r>
            <a:br>
              <a:rPr lang="ru-RU" sz="3600" dirty="0" smtClean="0">
                <a:latin typeface="PT Astra Serif(Заголовки)"/>
              </a:rPr>
            </a:br>
            <a:endParaRPr lang="ru-RU" sz="3600" dirty="0">
              <a:latin typeface="PT Astra Serif(Заголовки)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9799639"/>
              </p:ext>
            </p:extLst>
          </p:nvPr>
        </p:nvGraphicFramePr>
        <p:xfrm>
          <a:off x="5841849" y="1772816"/>
          <a:ext cx="6350151" cy="346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95400" y="2564904"/>
            <a:ext cx="4752528" cy="3000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экологического патриотизма у подрастающего поколения через изучение </a:t>
            </a:r>
            <a:r>
              <a:rPr lang="ru-RU" dirty="0" smtClean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исследование природы родного края и </a:t>
            </a:r>
            <a:r>
              <a:rPr lang="ru-RU" dirty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любви </a:t>
            </a:r>
            <a:r>
              <a:rPr lang="ru-RU" dirty="0" smtClean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 природе </a:t>
            </a:r>
            <a:r>
              <a:rPr lang="ru-RU" dirty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приведёт к осознанию уникальности, неповторимости своего края и будет способствовать бережному отношению к своей малой </a:t>
            </a:r>
            <a:r>
              <a:rPr lang="ru-RU" dirty="0" smtClean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Родине.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352" y="1795544"/>
            <a:ext cx="3972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PT Astra Serif(Заголовки)"/>
              </a:rPr>
              <a:t>Экологическое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0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6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41" y="1274819"/>
            <a:ext cx="1176624" cy="1162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4" y="2968366"/>
            <a:ext cx="924222" cy="892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806" y="3864594"/>
            <a:ext cx="119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РДШ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9336" y="620688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+mn-lt"/>
              </a:rPr>
              <a:t>Организаторы и партнеры проекта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63" y="4608458"/>
            <a:ext cx="960305" cy="7165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22" y="4646519"/>
            <a:ext cx="1008410" cy="7708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9" y="4700812"/>
            <a:ext cx="754754" cy="7547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82" y="1339860"/>
            <a:ext cx="1097463" cy="10974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12385" y="1447203"/>
            <a:ext cx="224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Департамент </a:t>
            </a:r>
          </a:p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общего образования</a:t>
            </a:r>
          </a:p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Томской области</a:t>
            </a:r>
            <a:endParaRPr lang="ru-RU" dirty="0">
              <a:solidFill>
                <a:prstClr val="black"/>
              </a:solidFill>
              <a:ea typeface="PT Astra Serif" panose="020A0603040505020204" pitchFamily="18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4" y="1514994"/>
            <a:ext cx="855539" cy="85553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578165" y="4755982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УМВД России по Томской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96" y="4629980"/>
            <a:ext cx="628037" cy="8581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44" y="3038982"/>
            <a:ext cx="1045667" cy="79952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87688" y="3154897"/>
            <a:ext cx="249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Областной  Совет ветеранов войны, труда, Вооруженных Сил и правоохранительных органов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10016" y="3075260"/>
            <a:ext cx="2072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Областной </a:t>
            </a:r>
            <a:r>
              <a:rPr lang="ru-RU" sz="1400" dirty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военный </a:t>
            </a:r>
            <a:r>
              <a:rPr lang="ru-RU" sz="1400" dirty="0" smtClean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комиссариат</a:t>
            </a:r>
          </a:p>
          <a:p>
            <a:r>
              <a:rPr lang="ru-RU" sz="1400" dirty="0" smtClean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Томской </a:t>
            </a:r>
            <a:r>
              <a:rPr lang="ru-RU" sz="1400" dirty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05" y="2955398"/>
            <a:ext cx="1009104" cy="10091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12" y="1273069"/>
            <a:ext cx="1674702" cy="1097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50" y="4700811"/>
            <a:ext cx="2263152" cy="6816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21" b="43190"/>
          <a:stretch/>
        </p:blipFill>
        <p:spPr>
          <a:xfrm>
            <a:off x="8699056" y="3065525"/>
            <a:ext cx="674740" cy="7204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73796" y="3133340"/>
            <a:ext cx="2081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Сибирское войсковое</a:t>
            </a:r>
          </a:p>
          <a:p>
            <a:r>
              <a:rPr lang="ru-RU" sz="1600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казачье общество</a:t>
            </a:r>
            <a:endParaRPr lang="ru-RU" sz="1600" dirty="0">
              <a:solidFill>
                <a:prstClr val="black"/>
              </a:solidFill>
              <a:ea typeface="PT Astra Serif" panose="020A0603040505020204" pitchFamily="18" charset="-52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31" y="4671202"/>
            <a:ext cx="806956" cy="8251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869745" y="2029836"/>
            <a:ext cx="25857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Томский кадетский корпус</a:t>
            </a:r>
          </a:p>
          <a:p>
            <a:r>
              <a:rPr lang="ru-RU" sz="1200" b="1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Северский кадетский корпус</a:t>
            </a:r>
          </a:p>
          <a:p>
            <a:r>
              <a:rPr lang="ru-RU" sz="1200" b="1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Колпашевский кадетский корпус</a:t>
            </a:r>
            <a:endParaRPr lang="ru-RU" sz="1200" b="1" dirty="0">
              <a:solidFill>
                <a:prstClr val="black"/>
              </a:solidFill>
              <a:ea typeface="PT Astra Serif" panose="020A0603040505020204" pitchFamily="18" charset="-52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20" y="1357210"/>
            <a:ext cx="472051" cy="5923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8685" y="1395271"/>
            <a:ext cx="437873" cy="5337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2" y="1413241"/>
            <a:ext cx="401389" cy="49542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421586" y="4532236"/>
            <a:ext cx="1920654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Общественные и</a:t>
            </a:r>
          </a:p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некоммерческие</a:t>
            </a:r>
          </a:p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организации</a:t>
            </a:r>
            <a:endParaRPr lang="ru-RU" dirty="0">
              <a:solidFill>
                <a:prstClr val="black"/>
              </a:solidFill>
              <a:ea typeface="PT Astra Serif" panose="020A0603040505020204" pitchFamily="18" charset="-5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01" y="0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07368" y="980728"/>
            <a:ext cx="3836960" cy="5184577"/>
            <a:chOff x="479377" y="692696"/>
            <a:chExt cx="3836960" cy="5184577"/>
          </a:xfrm>
        </p:grpSpPr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xmlns="" id="{B383E28B-F4BD-46C1-8C45-6677E19BB5F2}"/>
                </a:ext>
              </a:extLst>
            </p:cNvPr>
            <p:cNvGrpSpPr/>
            <p:nvPr/>
          </p:nvGrpSpPr>
          <p:grpSpPr>
            <a:xfrm>
              <a:off x="479377" y="692696"/>
              <a:ext cx="3832209" cy="868371"/>
              <a:chOff x="3467491" y="2652941"/>
              <a:chExt cx="5242945" cy="1188042"/>
            </a:xfrm>
          </p:grpSpPr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xmlns="" id="{400E8AA0-BD89-4758-B2A2-03573956B800}"/>
                  </a:ext>
                </a:extLst>
              </p:cNvPr>
              <p:cNvGrpSpPr/>
              <p:nvPr/>
            </p:nvGrpSpPr>
            <p:grpSpPr>
              <a:xfrm>
                <a:off x="3467491" y="2775272"/>
                <a:ext cx="5242945" cy="981076"/>
                <a:chOff x="609600" y="2828925"/>
                <a:chExt cx="4733925" cy="885825"/>
              </a:xfrm>
            </p:grpSpPr>
            <p:sp>
              <p:nvSpPr>
                <p:cNvPr id="11" name="Rectangle 3">
                  <a:extLst>
                    <a:ext uri="{FF2B5EF4-FFF2-40B4-BE49-F238E27FC236}">
                      <a16:creationId xmlns:a16="http://schemas.microsoft.com/office/drawing/2014/main" xmlns="" id="{777D8DAC-C8A7-4769-9CA8-18E4B8109421}"/>
                    </a:ext>
                  </a:extLst>
                </p:cNvPr>
                <p:cNvSpPr/>
                <p:nvPr/>
              </p:nvSpPr>
              <p:spPr>
                <a:xfrm>
                  <a:off x="609600" y="2828925"/>
                  <a:ext cx="885825" cy="885825"/>
                </a:xfrm>
                <a:prstGeom prst="rect">
                  <a:avLst/>
                </a:prstGeom>
                <a:solidFill>
                  <a:srgbClr val="E613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4">
                  <a:extLst>
                    <a:ext uri="{FF2B5EF4-FFF2-40B4-BE49-F238E27FC236}">
                      <a16:creationId xmlns:a16="http://schemas.microsoft.com/office/drawing/2014/main" xmlns="" id="{46BEF4B3-71E7-4372-B321-E7F1EB3E9071}"/>
                    </a:ext>
                  </a:extLst>
                </p:cNvPr>
                <p:cNvSpPr/>
                <p:nvPr/>
              </p:nvSpPr>
              <p:spPr>
                <a:xfrm>
                  <a:off x="1571625" y="2828925"/>
                  <a:ext cx="885825" cy="885825"/>
                </a:xfrm>
                <a:prstGeom prst="rect">
                  <a:avLst/>
                </a:prstGeom>
                <a:solidFill>
                  <a:srgbClr val="ED7D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5">
                  <a:extLst>
                    <a:ext uri="{FF2B5EF4-FFF2-40B4-BE49-F238E27FC236}">
                      <a16:creationId xmlns:a16="http://schemas.microsoft.com/office/drawing/2014/main" xmlns="" id="{67A6BF83-5833-4B20-926D-041711825ED5}"/>
                    </a:ext>
                  </a:extLst>
                </p:cNvPr>
                <p:cNvSpPr/>
                <p:nvPr/>
              </p:nvSpPr>
              <p:spPr>
                <a:xfrm>
                  <a:off x="2533650" y="2828925"/>
                  <a:ext cx="885825" cy="885825"/>
                </a:xfrm>
                <a:prstGeom prst="rect">
                  <a:avLst/>
                </a:prstGeom>
                <a:solidFill>
                  <a:srgbClr val="A0C8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6">
                  <a:extLst>
                    <a:ext uri="{FF2B5EF4-FFF2-40B4-BE49-F238E27FC236}">
                      <a16:creationId xmlns:a16="http://schemas.microsoft.com/office/drawing/2014/main" xmlns="" id="{85DE6C17-E25C-4DF6-A7DA-C7FD43A65F2A}"/>
                    </a:ext>
                  </a:extLst>
                </p:cNvPr>
                <p:cNvSpPr/>
                <p:nvPr/>
              </p:nvSpPr>
              <p:spPr>
                <a:xfrm>
                  <a:off x="3495675" y="2828925"/>
                  <a:ext cx="885825" cy="885825"/>
                </a:xfrm>
                <a:prstGeom prst="rect">
                  <a:avLst/>
                </a:prstGeom>
                <a:solidFill>
                  <a:srgbClr val="32B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7">
                  <a:extLst>
                    <a:ext uri="{FF2B5EF4-FFF2-40B4-BE49-F238E27FC236}">
                      <a16:creationId xmlns:a16="http://schemas.microsoft.com/office/drawing/2014/main" xmlns="" id="{D459CF83-10D0-4E68-BE1C-68F592FC9AB3}"/>
                    </a:ext>
                  </a:extLst>
                </p:cNvPr>
                <p:cNvSpPr/>
                <p:nvPr/>
              </p:nvSpPr>
              <p:spPr>
                <a:xfrm>
                  <a:off x="4457700" y="2828925"/>
                  <a:ext cx="885825" cy="885825"/>
                </a:xfrm>
                <a:prstGeom prst="rect">
                  <a:avLst/>
                </a:prstGeom>
                <a:solidFill>
                  <a:srgbClr val="B44B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rapezoid 24">
                <a:extLst>
                  <a:ext uri="{FF2B5EF4-FFF2-40B4-BE49-F238E27FC236}">
                    <a16:creationId xmlns:a16="http://schemas.microsoft.com/office/drawing/2014/main" xmlns="" id="{7F838A5F-214D-44B0-BE54-1F7AD12040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543417" y="2652941"/>
                <a:ext cx="1146180" cy="1157101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21">
                <a:extLst>
                  <a:ext uri="{FF2B5EF4-FFF2-40B4-BE49-F238E27FC236}">
                    <a16:creationId xmlns:a16="http://schemas.microsoft.com/office/drawing/2014/main" xmlns="" id="{6757C92D-147D-4158-917E-4FCD085268D7}"/>
                  </a:ext>
                </a:extLst>
              </p:cNvPr>
              <p:cNvSpPr/>
              <p:nvPr/>
            </p:nvSpPr>
            <p:spPr>
              <a:xfrm rot="14306008">
                <a:off x="5552875" y="2870125"/>
                <a:ext cx="1064408" cy="87730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Group 67">
              <a:extLst>
                <a:ext uri="{FF2B5EF4-FFF2-40B4-BE49-F238E27FC236}">
                  <a16:creationId xmlns:a16="http://schemas.microsoft.com/office/drawing/2014/main" xmlns="" id="{2C2B4F85-80A1-4571-86C2-2D5BB0018D0F}"/>
                </a:ext>
              </a:extLst>
            </p:cNvPr>
            <p:cNvGrpSpPr/>
            <p:nvPr/>
          </p:nvGrpSpPr>
          <p:grpSpPr>
            <a:xfrm>
              <a:off x="484128" y="2088009"/>
              <a:ext cx="3832209" cy="3789264"/>
              <a:chOff x="588974" y="2600732"/>
              <a:chExt cx="3832209" cy="4257267"/>
            </a:xfrm>
          </p:grpSpPr>
          <p:sp>
            <p:nvSpPr>
              <p:cNvPr id="17" name="Rectangle 62">
                <a:extLst>
                  <a:ext uri="{FF2B5EF4-FFF2-40B4-BE49-F238E27FC236}">
                    <a16:creationId xmlns:a16="http://schemas.microsoft.com/office/drawing/2014/main" xmlns="" id="{8C1129B5-3FE6-452F-AB9E-D58198E61D83}"/>
                  </a:ext>
                </a:extLst>
              </p:cNvPr>
              <p:cNvSpPr/>
              <p:nvPr/>
            </p:nvSpPr>
            <p:spPr>
              <a:xfrm>
                <a:off x="588974" y="2600732"/>
                <a:ext cx="717093" cy="4257267"/>
              </a:xfrm>
              <a:prstGeom prst="rect">
                <a:avLst/>
              </a:prstGeom>
              <a:solidFill>
                <a:srgbClr val="E61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xmlns="" id="{DAE75A59-E0DA-4777-B20F-A56574D65162}"/>
                  </a:ext>
                </a:extLst>
              </p:cNvPr>
              <p:cNvSpPr/>
              <p:nvPr/>
            </p:nvSpPr>
            <p:spPr>
              <a:xfrm>
                <a:off x="1367753" y="2600732"/>
                <a:ext cx="717093" cy="4257267"/>
              </a:xfrm>
              <a:prstGeom prst="rect">
                <a:avLst/>
              </a:prstGeom>
              <a:solidFill>
                <a:srgbClr val="ED7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64">
                <a:extLst>
                  <a:ext uri="{FF2B5EF4-FFF2-40B4-BE49-F238E27FC236}">
                    <a16:creationId xmlns:a16="http://schemas.microsoft.com/office/drawing/2014/main" xmlns="" id="{AB91A189-32A1-46E0-A88C-E6804FB4D533}"/>
                  </a:ext>
                </a:extLst>
              </p:cNvPr>
              <p:cNvSpPr/>
              <p:nvPr/>
            </p:nvSpPr>
            <p:spPr>
              <a:xfrm>
                <a:off x="2146532" y="2600732"/>
                <a:ext cx="717093" cy="4257267"/>
              </a:xfrm>
              <a:prstGeom prst="rect">
                <a:avLst/>
              </a:prstGeom>
              <a:solidFill>
                <a:srgbClr val="A0C8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65">
                <a:extLst>
                  <a:ext uri="{FF2B5EF4-FFF2-40B4-BE49-F238E27FC236}">
                    <a16:creationId xmlns:a16="http://schemas.microsoft.com/office/drawing/2014/main" xmlns="" id="{E5095F1D-D8DF-4FC6-878C-33471A5DF843}"/>
                  </a:ext>
                </a:extLst>
              </p:cNvPr>
              <p:cNvSpPr/>
              <p:nvPr/>
            </p:nvSpPr>
            <p:spPr>
              <a:xfrm>
                <a:off x="2925311" y="2600732"/>
                <a:ext cx="717093" cy="4257267"/>
              </a:xfrm>
              <a:prstGeom prst="rect">
                <a:avLst/>
              </a:prstGeom>
              <a:solidFill>
                <a:srgbClr val="32B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66">
                <a:extLst>
                  <a:ext uri="{FF2B5EF4-FFF2-40B4-BE49-F238E27FC236}">
                    <a16:creationId xmlns:a16="http://schemas.microsoft.com/office/drawing/2014/main" xmlns="" id="{452DF06D-6E2B-47F5-ADEC-2BFFFED57271}"/>
                  </a:ext>
                </a:extLst>
              </p:cNvPr>
              <p:cNvSpPr/>
              <p:nvPr/>
            </p:nvSpPr>
            <p:spPr>
              <a:xfrm>
                <a:off x="3704090" y="2600732"/>
                <a:ext cx="717093" cy="4257267"/>
              </a:xfrm>
              <a:prstGeom prst="rect">
                <a:avLst/>
              </a:prstGeom>
              <a:solidFill>
                <a:srgbClr val="B44B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Block Arc 41">
              <a:extLst>
                <a:ext uri="{FF2B5EF4-FFF2-40B4-BE49-F238E27FC236}">
                  <a16:creationId xmlns:a16="http://schemas.microsoft.com/office/drawing/2014/main" xmlns="" id="{39949893-05ED-44C7-999C-84CE9B52D118}"/>
                </a:ext>
              </a:extLst>
            </p:cNvPr>
            <p:cNvSpPr/>
            <p:nvPr/>
          </p:nvSpPr>
          <p:spPr>
            <a:xfrm>
              <a:off x="3715736" y="813606"/>
              <a:ext cx="486280" cy="654104"/>
            </a:xfrm>
            <a:custGeom>
              <a:avLst/>
              <a:gdLst/>
              <a:ahLst/>
              <a:cxnLst/>
              <a:rect l="l" t="t" r="r" b="b"/>
              <a:pathLst>
                <a:path w="2512265" h="3505352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29" name="Picture 6" descr="https://koldshi.vld.muzkult.ru/media/2020/05/21/1254400115/2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883" l="0" r="100000">
                          <a14:foregroundMark x1="17595" y1="33958" x2="17595" y2="33958"/>
                          <a14:foregroundMark x1="37146" y1="39110" x2="37146" y2="39110"/>
                          <a14:foregroundMark x1="23558" y1="49063" x2="23558" y2="49063"/>
                          <a14:foregroundMark x1="21310" y1="53513" x2="21310" y2="53513"/>
                          <a14:foregroundMark x1="23460" y1="55621" x2="23460" y2="55621"/>
                          <a14:foregroundMark x1="13783" y1="51991" x2="13783" y2="51991"/>
                          <a14:foregroundMark x1="7625" y1="48946" x2="7625" y2="48946"/>
                          <a14:foregroundMark x1="16227" y1="64988" x2="16227" y2="64988"/>
                          <a14:foregroundMark x1="18084" y1="65691" x2="18084" y2="65691"/>
                          <a14:foregroundMark x1="31085" y1="61358" x2="31085" y2="61358"/>
                          <a14:foregroundMark x1="14272" y1="75293" x2="14272" y2="75293"/>
                          <a14:foregroundMark x1="9580" y1="74005" x2="9580" y2="74005"/>
                          <a14:foregroundMark x1="3324" y1="66511" x2="3324" y2="66511"/>
                          <a14:foregroundMark x1="12708" y1="84192" x2="12708" y2="84192"/>
                          <a14:foregroundMark x1="56109" y1="95902" x2="56109" y2="95902"/>
                          <a14:foregroundMark x1="62561" y1="62178" x2="62561" y2="62178"/>
                          <a14:foregroundMark x1="62659" y1="68735" x2="62659" y2="68735"/>
                          <a14:foregroundMark x1="59922" y1="73888" x2="59922" y2="73888"/>
                          <a14:foregroundMark x1="59042" y1="84778" x2="59042" y2="84778"/>
                          <a14:foregroundMark x1="74389" y1="77752" x2="74389" y2="77752"/>
                          <a14:foregroundMark x1="80938" y1="44496" x2="80938" y2="44496"/>
                          <a14:foregroundMark x1="82307" y1="55152" x2="82307" y2="55152"/>
                          <a14:foregroundMark x1="77419" y1="63700" x2="77419" y2="63700"/>
                          <a14:foregroundMark x1="33822" y1="71077" x2="33822" y2="71077"/>
                          <a14:foregroundMark x1="89247" y1="67916" x2="89247" y2="67916"/>
                          <a14:foregroundMark x1="92278" y1="53747" x2="92278" y2="53747"/>
                          <a14:foregroundMark x1="89736" y1="10070" x2="89736" y2="10070"/>
                          <a14:backgroundMark x1="37732" y1="47190" x2="37732" y2="47190"/>
                          <a14:backgroundMark x1="53568" y1="42037" x2="53568" y2="42037"/>
                          <a14:backgroundMark x1="58065" y1="41569" x2="58065" y2="41569"/>
                          <a14:backgroundMark x1="67546" y1="36183" x2="67546" y2="36183"/>
                          <a14:backgroundMark x1="74682" y1="22482" x2="74682" y2="22482"/>
                          <a14:backgroundMark x1="96188" y1="36066" x2="96188" y2="36066"/>
                          <a14:backgroundMark x1="95210" y1="39578" x2="95210" y2="39578"/>
                          <a14:backgroundMark x1="97263" y1="32319" x2="97263" y2="32319"/>
                          <a14:backgroundMark x1="98436" y1="26932" x2="98436" y2="26932"/>
                          <a14:backgroundMark x1="99316" y1="23068" x2="99316" y2="23068"/>
                          <a14:backgroundMark x1="98827" y1="20141" x2="98827" y2="20141"/>
                          <a14:backgroundMark x1="98436" y1="17447" x2="98436" y2="17447"/>
                          <a14:backgroundMark x1="86119" y1="54333" x2="86119" y2="54333"/>
                          <a14:backgroundMark x1="83675" y1="56792" x2="83675" y2="56792"/>
                          <a14:backgroundMark x1="81134" y1="59953" x2="81134" y2="59953"/>
                          <a14:backgroundMark x1="74389" y1="65925" x2="74389" y2="65925"/>
                          <a14:backgroundMark x1="64614" y1="71077" x2="64614" y2="71077"/>
                          <a14:backgroundMark x1="50831" y1="74941" x2="50831" y2="74941"/>
                          <a14:backgroundMark x1="48778" y1="75761" x2="48778" y2="75761"/>
                          <a14:backgroundMark x1="39785" y1="75761" x2="39785" y2="75761"/>
                          <a14:backgroundMark x1="33920" y1="77400" x2="33920" y2="77400"/>
                          <a14:backgroundMark x1="96872" y1="7377" x2="96872" y2="7377"/>
                          <a14:backgroundMark x1="66080" y1="31265" x2="66080" y2="31265"/>
                          <a14:backgroundMark x1="75367" y1="27752" x2="75367" y2="27752"/>
                          <a14:backgroundMark x1="57185" y1="36885" x2="57185" y2="36885"/>
                          <a14:backgroundMark x1="53079" y1="39578" x2="53079" y2="39578"/>
                          <a14:backgroundMark x1="38612" y1="51639" x2="38612" y2="51639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15"/>
            <a:stretch/>
          </p:blipFill>
          <p:spPr bwMode="auto">
            <a:xfrm>
              <a:off x="563741" y="782111"/>
              <a:ext cx="640686" cy="71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xmlns="" id="{F1978DC7-2159-40E0-A5D4-88F414868797}"/>
                </a:ext>
              </a:extLst>
            </p:cNvPr>
            <p:cNvSpPr/>
            <p:nvPr/>
          </p:nvSpPr>
          <p:spPr>
            <a:xfrm>
              <a:off x="1323023" y="902496"/>
              <a:ext cx="612000" cy="42615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63297" y="2317927"/>
            <a:ext cx="4114671" cy="252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7368" y="1936896"/>
            <a:ext cx="39706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80" b="1" dirty="0"/>
              <a:t>Федеральный закон от 31.07.2020 № 304-ФЗ </a:t>
            </a:r>
            <a:r>
              <a:rPr lang="ru-RU" sz="2480" dirty="0"/>
              <a:t>«О внесении изменений в Федеральный закон "Об образовании в Российской Федерации" </a:t>
            </a:r>
            <a:r>
              <a:rPr lang="ru-RU" sz="2480" b="1" dirty="0"/>
              <a:t>по вопросам воспитания обучающихся</a:t>
            </a:r>
            <a:r>
              <a:rPr lang="ru-RU" sz="2480" dirty="0"/>
              <a:t>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805264"/>
            <a:ext cx="5159896" cy="36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xmlns="" id="{6F2E31D2-E7E6-40B6-A90D-51783A6465D2}"/>
              </a:ext>
            </a:extLst>
          </p:cNvPr>
          <p:cNvGrpSpPr/>
          <p:nvPr/>
        </p:nvGrpSpPr>
        <p:grpSpPr>
          <a:xfrm>
            <a:off x="4871442" y="1027649"/>
            <a:ext cx="7289466" cy="2269102"/>
            <a:chOff x="2690181" y="1699124"/>
            <a:chExt cx="4507692" cy="226910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9D3A47B-0449-448D-8D4C-C3FFE9EC1FA9}"/>
                </a:ext>
              </a:extLst>
            </p:cNvPr>
            <p:cNvSpPr txBox="1"/>
            <p:nvPr/>
          </p:nvSpPr>
          <p:spPr>
            <a:xfrm>
              <a:off x="2724408" y="2213900"/>
              <a:ext cx="43295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формирование у обучающихся чувства патриотизма и гражданственности, уважения к памяти защитников Отечества и подвигам героев Отечества, к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к природе и окружающей среде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0E1C3D5-A12E-4B60-9180-93D9426808EA}"/>
                </a:ext>
              </a:extLst>
            </p:cNvPr>
            <p:cNvSpPr txBox="1"/>
            <p:nvPr/>
          </p:nvSpPr>
          <p:spPr>
            <a:xfrm>
              <a:off x="2690181" y="1699124"/>
              <a:ext cx="450769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ВОСПИТАНИЕ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5">
            <a:extLst>
              <a:ext uri="{FF2B5EF4-FFF2-40B4-BE49-F238E27FC236}">
                <a16:creationId xmlns:a16="http://schemas.microsoft.com/office/drawing/2014/main" xmlns="" id="{735A7BC5-56DA-4379-8F7E-944C34FDDA2E}"/>
              </a:ext>
            </a:extLst>
          </p:cNvPr>
          <p:cNvGrpSpPr/>
          <p:nvPr/>
        </p:nvGrpSpPr>
        <p:grpSpPr>
          <a:xfrm>
            <a:off x="4871443" y="3365734"/>
            <a:ext cx="6883474" cy="910087"/>
            <a:chOff x="2707513" y="1673145"/>
            <a:chExt cx="4524587" cy="91008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BD33463-D745-49B6-A93D-6475B79CCFC6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неотъемлемая часть </a:t>
              </a:r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основной образовательной программы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9156532-60D2-4954-AF57-BC474DCC2BFB}"/>
                </a:ext>
              </a:extLst>
            </p:cNvPr>
            <p:cNvSpPr txBox="1"/>
            <p:nvPr/>
          </p:nvSpPr>
          <p:spPr>
            <a:xfrm>
              <a:off x="2707513" y="1673145"/>
              <a:ext cx="450769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ПРОГРАММА ВОСПИТАНИЯ 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884437" y="4503293"/>
            <a:ext cx="6898154" cy="1359015"/>
            <a:chOff x="4526790" y="4385117"/>
            <a:chExt cx="6898154" cy="1359015"/>
          </a:xfrm>
        </p:grpSpPr>
        <p:grpSp>
          <p:nvGrpSpPr>
            <p:cNvPr id="43" name="Group 29">
              <a:extLst>
                <a:ext uri="{FF2B5EF4-FFF2-40B4-BE49-F238E27FC236}">
                  <a16:creationId xmlns:a16="http://schemas.microsoft.com/office/drawing/2014/main" xmlns="" id="{C6C90E96-C1AF-48EB-B7DC-BE80A4458A57}"/>
                </a:ext>
              </a:extLst>
            </p:cNvPr>
            <p:cNvGrpSpPr/>
            <p:nvPr/>
          </p:nvGrpSpPr>
          <p:grpSpPr>
            <a:xfrm>
              <a:off x="4526790" y="4385117"/>
              <a:ext cx="6898154" cy="1359015"/>
              <a:chOff x="2679391" y="1442924"/>
              <a:chExt cx="4534236" cy="135901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2E352B5-305B-4017-A3DF-F7E904A359BF}"/>
                  </a:ext>
                </a:extLst>
              </p:cNvPr>
              <p:cNvSpPr txBox="1"/>
              <p:nvPr/>
            </p:nvSpPr>
            <p:spPr>
              <a:xfrm>
                <a:off x="2705935" y="2432607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примерный календарный план </a:t>
                </a:r>
                <a:r>
                  <a:rPr lang="ru-RU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воспитательной работы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F81888F-2768-49D4-BC73-A60FEEE580A3}"/>
                  </a:ext>
                </a:extLst>
              </p:cNvPr>
              <p:cNvSpPr txBox="1"/>
              <p:nvPr/>
            </p:nvSpPr>
            <p:spPr>
              <a:xfrm>
                <a:off x="2679391" y="1442924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ПРИМЕРНАЯ РАБОЧАЯ</a:t>
                </a:r>
                <a:endParaRPr lang="ko-KR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5F81888F-2768-49D4-BC73-A60FEEE580A3}"/>
                </a:ext>
              </a:extLst>
            </p:cNvPr>
            <p:cNvSpPr txBox="1"/>
            <p:nvPr/>
          </p:nvSpPr>
          <p:spPr>
            <a:xfrm>
              <a:off x="4526790" y="4787878"/>
              <a:ext cx="685777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ПРОГРАММА ВОСПИТАНИЯ 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ectangle 73">
            <a:extLst>
              <a:ext uri="{FF2B5EF4-FFF2-40B4-BE49-F238E27FC236}">
                <a16:creationId xmlns:a16="http://schemas.microsoft.com/office/drawing/2014/main" xmlns="" id="{3F70F5AF-AD20-4095-9C53-0A16D399B0FF}"/>
              </a:ext>
            </a:extLst>
          </p:cNvPr>
          <p:cNvSpPr/>
          <p:nvPr/>
        </p:nvSpPr>
        <p:spPr>
          <a:xfrm>
            <a:off x="4763506" y="3641776"/>
            <a:ext cx="180000" cy="1800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/>
          </a:p>
        </p:txBody>
      </p:sp>
      <p:sp>
        <p:nvSpPr>
          <p:cNvPr id="58" name="Rectangle 76">
            <a:extLst>
              <a:ext uri="{FF2B5EF4-FFF2-40B4-BE49-F238E27FC236}">
                <a16:creationId xmlns:a16="http://schemas.microsoft.com/office/drawing/2014/main" xmlns="" id="{A20A6A1C-6090-495A-843E-A86E19862AFD}"/>
              </a:ext>
            </a:extLst>
          </p:cNvPr>
          <p:cNvSpPr/>
          <p:nvPr/>
        </p:nvSpPr>
        <p:spPr>
          <a:xfrm>
            <a:off x="4765236" y="4778181"/>
            <a:ext cx="180000" cy="1800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/>
          </a:p>
        </p:txBody>
      </p:sp>
      <p:sp>
        <p:nvSpPr>
          <p:cNvPr id="59" name="Rectangle 82">
            <a:extLst>
              <a:ext uri="{FF2B5EF4-FFF2-40B4-BE49-F238E27FC236}">
                <a16:creationId xmlns:a16="http://schemas.microsoft.com/office/drawing/2014/main" xmlns="" id="{4ED822AE-70DF-4F10-9F2A-DD221C813126}"/>
              </a:ext>
            </a:extLst>
          </p:cNvPr>
          <p:cNvSpPr/>
          <p:nvPr/>
        </p:nvSpPr>
        <p:spPr>
          <a:xfrm>
            <a:off x="4703151" y="1300516"/>
            <a:ext cx="180000" cy="1800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04312" y="0"/>
            <a:ext cx="3287688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Августовское совещание  руководителей ОУ Молчановского района  2020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7">
            <a:extLst>
              <a:ext uri="{FF2B5EF4-FFF2-40B4-BE49-F238E27FC236}">
                <a16:creationId xmlns:a16="http://schemas.microsoft.com/office/drawing/2014/main" xmlns="" id="{E2BBF66E-AB4A-455E-937D-4BEEE9061393}"/>
              </a:ext>
            </a:extLst>
          </p:cNvPr>
          <p:cNvGrpSpPr/>
          <p:nvPr/>
        </p:nvGrpSpPr>
        <p:grpSpPr>
          <a:xfrm>
            <a:off x="2613298" y="1729053"/>
            <a:ext cx="1704867" cy="455477"/>
            <a:chOff x="5134372" y="3131004"/>
            <a:chExt cx="1431908" cy="315692"/>
          </a:xfrm>
        </p:grpSpPr>
        <p:sp>
          <p:nvSpPr>
            <p:cNvPr id="51" name="직사각형 6">
              <a:extLst>
                <a:ext uri="{FF2B5EF4-FFF2-40B4-BE49-F238E27FC236}">
                  <a16:creationId xmlns:a16="http://schemas.microsoft.com/office/drawing/2014/main" xmlns="" id="{176449A1-948D-44AB-909F-DE912196310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자유형: 도형 32">
              <a:extLst>
                <a:ext uri="{FF2B5EF4-FFF2-40B4-BE49-F238E27FC236}">
                  <a16:creationId xmlns:a16="http://schemas.microsoft.com/office/drawing/2014/main" xmlns="" id="{F161A49F-9870-4CC9-898D-4C4313F3CFCC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32B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5" name="그룹 34">
            <a:extLst>
              <a:ext uri="{FF2B5EF4-FFF2-40B4-BE49-F238E27FC236}">
                <a16:creationId xmlns:a16="http://schemas.microsoft.com/office/drawing/2014/main" xmlns="" id="{35E95096-8BB7-44E7-9E71-C69E3575DE38}"/>
              </a:ext>
            </a:extLst>
          </p:cNvPr>
          <p:cNvGrpSpPr/>
          <p:nvPr/>
        </p:nvGrpSpPr>
        <p:grpSpPr>
          <a:xfrm>
            <a:off x="2751737" y="2229687"/>
            <a:ext cx="1704867" cy="455477"/>
            <a:chOff x="5134372" y="3131004"/>
            <a:chExt cx="1431908" cy="315692"/>
          </a:xfrm>
        </p:grpSpPr>
        <p:sp>
          <p:nvSpPr>
            <p:cNvPr id="56" name="직사각형 6">
              <a:extLst>
                <a:ext uri="{FF2B5EF4-FFF2-40B4-BE49-F238E27FC236}">
                  <a16:creationId xmlns:a16="http://schemas.microsoft.com/office/drawing/2014/main" xmlns="" id="{371A2AF0-E748-4D94-8A8C-009AA4FE201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A0C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자유형: 도형 36">
              <a:extLst>
                <a:ext uri="{FF2B5EF4-FFF2-40B4-BE49-F238E27FC236}">
                  <a16:creationId xmlns:a16="http://schemas.microsoft.com/office/drawing/2014/main" xmlns="" id="{A56A59F9-E40F-4E2B-9E22-213A2987B1F6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A0C82F"/>
            </a:solidFill>
            <a:ln>
              <a:solidFill>
                <a:srgbClr val="A0C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8" name="그룹 37">
            <a:extLst>
              <a:ext uri="{FF2B5EF4-FFF2-40B4-BE49-F238E27FC236}">
                <a16:creationId xmlns:a16="http://schemas.microsoft.com/office/drawing/2014/main" xmlns="" id="{6C4F61BB-FD85-491A-BEF1-8ACEF118B187}"/>
              </a:ext>
            </a:extLst>
          </p:cNvPr>
          <p:cNvGrpSpPr/>
          <p:nvPr/>
        </p:nvGrpSpPr>
        <p:grpSpPr>
          <a:xfrm>
            <a:off x="2613298" y="2730321"/>
            <a:ext cx="1704867" cy="455477"/>
            <a:chOff x="5134372" y="3131004"/>
            <a:chExt cx="1431908" cy="315692"/>
          </a:xfrm>
        </p:grpSpPr>
        <p:sp>
          <p:nvSpPr>
            <p:cNvPr id="59" name="직사각형 6">
              <a:extLst>
                <a:ext uri="{FF2B5EF4-FFF2-40B4-BE49-F238E27FC236}">
                  <a16:creationId xmlns:a16="http://schemas.microsoft.com/office/drawing/2014/main" xmlns="" id="{4804638B-6B06-410B-AF46-ADE26E9261F6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D7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자유형: 도형 39">
              <a:extLst>
                <a:ext uri="{FF2B5EF4-FFF2-40B4-BE49-F238E27FC236}">
                  <a16:creationId xmlns:a16="http://schemas.microsoft.com/office/drawing/2014/main" xmlns="" id="{C15F90BE-0020-44E0-8D23-AF028F1F6A7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ED7D1F"/>
            </a:solidFill>
            <a:ln>
              <a:solidFill>
                <a:srgbClr val="ED7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1" name="그룹 40">
            <a:extLst>
              <a:ext uri="{FF2B5EF4-FFF2-40B4-BE49-F238E27FC236}">
                <a16:creationId xmlns:a16="http://schemas.microsoft.com/office/drawing/2014/main" xmlns="" id="{F65A0495-47B3-4735-8C84-8264C01518C4}"/>
              </a:ext>
            </a:extLst>
          </p:cNvPr>
          <p:cNvGrpSpPr/>
          <p:nvPr/>
        </p:nvGrpSpPr>
        <p:grpSpPr>
          <a:xfrm>
            <a:off x="2751737" y="3230955"/>
            <a:ext cx="1704867" cy="455477"/>
            <a:chOff x="5134372" y="3131004"/>
            <a:chExt cx="1431908" cy="315692"/>
          </a:xfrm>
        </p:grpSpPr>
        <p:sp>
          <p:nvSpPr>
            <p:cNvPr id="62" name="직사각형 6">
              <a:extLst>
                <a:ext uri="{FF2B5EF4-FFF2-40B4-BE49-F238E27FC236}">
                  <a16:creationId xmlns:a16="http://schemas.microsoft.com/office/drawing/2014/main" xmlns="" id="{DB456664-FA35-4BC1-9E48-CDAA7823709A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613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자유형: 도형 46">
              <a:extLst>
                <a:ext uri="{FF2B5EF4-FFF2-40B4-BE49-F238E27FC236}">
                  <a16:creationId xmlns:a16="http://schemas.microsoft.com/office/drawing/2014/main" xmlns="" id="{4BCABB26-A64B-4E19-B1BE-B11F25562ACF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E61358"/>
            </a:solidFill>
            <a:ln>
              <a:solidFill>
                <a:srgbClr val="E613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67" name="Freeform 1">
            <a:extLst>
              <a:ext uri="{FF2B5EF4-FFF2-40B4-BE49-F238E27FC236}">
                <a16:creationId xmlns:a16="http://schemas.microsoft.com/office/drawing/2014/main" xmlns="" id="{D228C695-FC13-4B93-ABFD-AA197B3EB88A}"/>
              </a:ext>
            </a:extLst>
          </p:cNvPr>
          <p:cNvSpPr/>
          <p:nvPr/>
        </p:nvSpPr>
        <p:spPr>
          <a:xfrm>
            <a:off x="1389072" y="1703427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32B5D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Freeform 43">
            <a:extLst>
              <a:ext uri="{FF2B5EF4-FFF2-40B4-BE49-F238E27FC236}">
                <a16:creationId xmlns:a16="http://schemas.microsoft.com/office/drawing/2014/main" xmlns="" id="{985AD521-70EE-4B66-8FD9-37E3F71F07CE}"/>
              </a:ext>
            </a:extLst>
          </p:cNvPr>
          <p:cNvSpPr/>
          <p:nvPr/>
        </p:nvSpPr>
        <p:spPr>
          <a:xfrm flipH="1">
            <a:off x="3986195" y="2641120"/>
            <a:ext cx="1215023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ED7D1F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Freeform 45">
            <a:extLst>
              <a:ext uri="{FF2B5EF4-FFF2-40B4-BE49-F238E27FC236}">
                <a16:creationId xmlns:a16="http://schemas.microsoft.com/office/drawing/2014/main" xmlns="" id="{9055CD85-DF47-48AD-B7B0-059A099E47EA}"/>
              </a:ext>
            </a:extLst>
          </p:cNvPr>
          <p:cNvSpPr/>
          <p:nvPr/>
        </p:nvSpPr>
        <p:spPr>
          <a:xfrm flipH="1">
            <a:off x="4146504" y="864699"/>
            <a:ext cx="530345" cy="1606920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A0C82F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8" name="Group 41">
            <a:extLst>
              <a:ext uri="{FF2B5EF4-FFF2-40B4-BE49-F238E27FC236}">
                <a16:creationId xmlns:a16="http://schemas.microsoft.com/office/drawing/2014/main" xmlns="" id="{A2BDA43C-7485-451E-AD3D-6B4EB1027455}"/>
              </a:ext>
            </a:extLst>
          </p:cNvPr>
          <p:cNvGrpSpPr/>
          <p:nvPr/>
        </p:nvGrpSpPr>
        <p:grpSpPr>
          <a:xfrm>
            <a:off x="4464879" y="450540"/>
            <a:ext cx="7312355" cy="1343421"/>
            <a:chOff x="2556092" y="1707401"/>
            <a:chExt cx="3116715" cy="134342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020C9A92-8285-4013-B168-954263265A46}"/>
                </a:ext>
              </a:extLst>
            </p:cNvPr>
            <p:cNvSpPr txBox="1"/>
            <p:nvPr/>
          </p:nvSpPr>
          <p:spPr>
            <a:xfrm>
              <a:off x="2571465" y="2127492"/>
              <a:ext cx="3044286" cy="92333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одобрена решением федерального учебно-методического объединения по </a:t>
              </a:r>
              <a:r>
                <a:rPr lang="ru-RU" altLang="ko-K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общему образованию (протокол </a:t>
              </a:r>
              <a:r>
                <a:rPr lang="ru-RU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от 2 июня 2020 г. № 2/20</a:t>
              </a:r>
              <a:r>
                <a:rPr lang="ru-RU" altLang="ko-K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ru-RU" altLang="ko-KR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35ACFF7-6ACF-41D7-8C71-16548A461344}"/>
                </a:ext>
              </a:extLst>
            </p:cNvPr>
            <p:cNvSpPr txBox="1"/>
            <p:nvPr/>
          </p:nvSpPr>
          <p:spPr>
            <a:xfrm>
              <a:off x="2556092" y="1707401"/>
              <a:ext cx="311671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ПРОГРАММА </a:t>
              </a:r>
              <a:endPara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14">
            <a:extLst>
              <a:ext uri="{FF2B5EF4-FFF2-40B4-BE49-F238E27FC236}">
                <a16:creationId xmlns:a16="http://schemas.microsoft.com/office/drawing/2014/main" xmlns="" id="{4A3C8142-0B52-4D99-BED7-DBDF3308A30A}"/>
              </a:ext>
            </a:extLst>
          </p:cNvPr>
          <p:cNvGrpSpPr/>
          <p:nvPr/>
        </p:nvGrpSpPr>
        <p:grpSpPr>
          <a:xfrm>
            <a:off x="3107493" y="436677"/>
            <a:ext cx="854909" cy="1343933"/>
            <a:chOff x="6163612" y="1966761"/>
            <a:chExt cx="2991257" cy="4702319"/>
          </a:xfrm>
        </p:grpSpPr>
        <p:sp>
          <p:nvSpPr>
            <p:cNvPr id="82" name="자유형: 도형 69">
              <a:extLst>
                <a:ext uri="{FF2B5EF4-FFF2-40B4-BE49-F238E27FC236}">
                  <a16:creationId xmlns:a16="http://schemas.microsoft.com/office/drawing/2014/main" xmlns="" id="{0E080DFD-AE08-4000-8737-7C6F40338C7D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자유형: 도형 79">
              <a:extLst>
                <a:ext uri="{FF2B5EF4-FFF2-40B4-BE49-F238E27FC236}">
                  <a16:creationId xmlns:a16="http://schemas.microsoft.com/office/drawing/2014/main" xmlns="" id="{08F38E15-A2EE-48FC-B1DA-1F3ACFFF8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8" name="Группа 31"/>
          <p:cNvGrpSpPr/>
          <p:nvPr/>
        </p:nvGrpSpPr>
        <p:grpSpPr>
          <a:xfrm>
            <a:off x="392342" y="525013"/>
            <a:ext cx="1726150" cy="2325319"/>
            <a:chOff x="684213" y="839788"/>
            <a:chExt cx="1165225" cy="1416049"/>
          </a:xfrm>
        </p:grpSpPr>
        <p:sp>
          <p:nvSpPr>
            <p:cNvPr id="42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9" name="Picture 45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83790" y="2779041"/>
            <a:ext cx="219801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/>
              <a:t>ПРИМЕРНАЯ ПРОГРАММА ВОСПИТАНИЯ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25902" y="2267337"/>
            <a:ext cx="3271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https://fgosreestr.ru/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7126" y="3579669"/>
            <a:ext cx="138439" cy="5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94485" y="3777736"/>
            <a:ext cx="591146" cy="112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2" descr="https://imageog.flaticon.com/icons/png/512/266/266126.png?size=1200x630f&amp;pad=10,10,10,10&amp;ext=png&amp;bg=FFFFFFF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67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780" y="2124072"/>
            <a:ext cx="596457" cy="3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2146" y="2342394"/>
            <a:ext cx="644305" cy="680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312753" y="1661310"/>
            <a:ext cx="3600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7"/>
              </a:rPr>
              <a:t>http://form.instrao.ru</a:t>
            </a:r>
            <a:r>
              <a:rPr lang="en-US" sz="2800" dirty="0" smtClean="0">
                <a:hlinkClick r:id="rId7"/>
              </a:rPr>
              <a:t>/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53" name="Picture 2" descr="https://imageog.flaticon.com/icons/png/512/266/266126.png?size=1200x630f&amp;pad=10,10,10,10&amp;ext=png&amp;bg=FFFFFFF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67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502" y="2631020"/>
            <a:ext cx="596457" cy="3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2">
            <a:extLst>
              <a:ext uri="{FF2B5EF4-FFF2-40B4-BE49-F238E27FC236}">
                <a16:creationId xmlns:a16="http://schemas.microsoft.com/office/drawing/2014/main" xmlns="" id="{B8F4A13C-49BC-4CFC-B4E1-2A0B4E9F201A}"/>
              </a:ext>
            </a:extLst>
          </p:cNvPr>
          <p:cNvSpPr/>
          <p:nvPr/>
        </p:nvSpPr>
        <p:spPr>
          <a:xfrm>
            <a:off x="1985670" y="4253820"/>
            <a:ext cx="4376335" cy="1914499"/>
          </a:xfrm>
          <a:prstGeom prst="rect">
            <a:avLst/>
          </a:prstGeom>
          <a:solidFill>
            <a:srgbClr val="32B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xmlns="" id="{D101AB1C-D707-4480-948A-9C11B31684D6}"/>
              </a:ext>
            </a:extLst>
          </p:cNvPr>
          <p:cNvSpPr/>
          <p:nvPr/>
        </p:nvSpPr>
        <p:spPr>
          <a:xfrm>
            <a:off x="6582461" y="3219459"/>
            <a:ext cx="4436407" cy="2971011"/>
          </a:xfrm>
          <a:prstGeom prst="rect">
            <a:avLst/>
          </a:prstGeom>
          <a:solidFill>
            <a:srgbClr val="A0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3" name="Group 6">
            <a:extLst>
              <a:ext uri="{FF2B5EF4-FFF2-40B4-BE49-F238E27FC236}">
                <a16:creationId xmlns:a16="http://schemas.microsoft.com/office/drawing/2014/main" xmlns="" id="{9FF194CC-4B8C-4F03-B7CB-983AFB0FF6D2}"/>
              </a:ext>
            </a:extLst>
          </p:cNvPr>
          <p:cNvGrpSpPr/>
          <p:nvPr/>
        </p:nvGrpSpPr>
        <p:grpSpPr>
          <a:xfrm>
            <a:off x="7154027" y="3322227"/>
            <a:ext cx="3973440" cy="2203227"/>
            <a:chOff x="270023" y="1671304"/>
            <a:chExt cx="1709688" cy="125034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F057DF71-E5BA-4FD3-9EF3-1E98A7BF86BE}"/>
                </a:ext>
              </a:extLst>
            </p:cNvPr>
            <p:cNvSpPr txBox="1"/>
            <p:nvPr/>
          </p:nvSpPr>
          <p:spPr>
            <a:xfrm>
              <a:off x="270023" y="2100723"/>
              <a:ext cx="1496716" cy="820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200" b="1" dirty="0" smtClean="0">
                  <a:solidFill>
                    <a:schemeClr val="bg1"/>
                  </a:solidFill>
                  <a:cs typeface="Arial" pitchFamily="34" charset="0"/>
                </a:rPr>
                <a:t>100 </a:t>
              </a:r>
              <a:r>
                <a:rPr lang="en-US" altLang="ko-KR" sz="2200" b="1" dirty="0" smtClean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r>
                <a:rPr lang="en-US" altLang="ko-KR" sz="2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altLang="ko-KR" sz="2200" dirty="0" smtClean="0">
                  <a:solidFill>
                    <a:schemeClr val="bg1"/>
                  </a:solidFill>
                  <a:cs typeface="Arial" pitchFamily="34" charset="0"/>
                </a:rPr>
                <a:t>школ Томской области внедрят примерные программы воспитания</a:t>
              </a:r>
              <a:endParaRPr lang="ko-KR" altLang="en-US" sz="2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C64B1F0F-1570-44D5-8679-A9C5C39D7A2E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1 СЕНТЯБРЯ 2021 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15">
            <a:extLst>
              <a:ext uri="{FF2B5EF4-FFF2-40B4-BE49-F238E27FC236}">
                <a16:creationId xmlns:a16="http://schemas.microsoft.com/office/drawing/2014/main" xmlns="" id="{2E4EA1FD-F9DE-4E52-94A1-19F26E8B952A}"/>
              </a:ext>
            </a:extLst>
          </p:cNvPr>
          <p:cNvGrpSpPr/>
          <p:nvPr/>
        </p:nvGrpSpPr>
        <p:grpSpPr>
          <a:xfrm>
            <a:off x="2354999" y="4293442"/>
            <a:ext cx="3802121" cy="1767473"/>
            <a:chOff x="266887" y="1646117"/>
            <a:chExt cx="1718231" cy="100305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4303FDF0-94B9-44FF-8833-E48FF49B69DE}"/>
                </a:ext>
              </a:extLst>
            </p:cNvPr>
            <p:cNvSpPr txBox="1"/>
            <p:nvPr/>
          </p:nvSpPr>
          <p:spPr>
            <a:xfrm>
              <a:off x="266887" y="1967975"/>
              <a:ext cx="1709688" cy="68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 smtClean="0">
                  <a:solidFill>
                    <a:schemeClr val="bg1"/>
                  </a:solidFill>
                  <a:cs typeface="Arial" pitchFamily="34" charset="0"/>
                </a:rPr>
                <a:t>Не менее </a:t>
              </a:r>
              <a:r>
                <a:rPr lang="ru-RU" altLang="ko-KR" b="1" dirty="0" smtClean="0">
                  <a:solidFill>
                    <a:schemeClr val="bg1"/>
                  </a:solidFill>
                  <a:cs typeface="Arial" pitchFamily="34" charset="0"/>
                </a:rPr>
                <a:t>40 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altLang="ko-KR" dirty="0" smtClean="0">
                  <a:solidFill>
                    <a:schemeClr val="bg1"/>
                  </a:solidFill>
                  <a:cs typeface="Arial" pitchFamily="34" charset="0"/>
                </a:rPr>
                <a:t>школ Томской области начнут </a:t>
              </a:r>
              <a:r>
                <a:rPr lang="ru-RU" altLang="ko-KR" dirty="0">
                  <a:solidFill>
                    <a:schemeClr val="bg1"/>
                  </a:solidFill>
                  <a:cs typeface="Arial" pitchFamily="34" charset="0"/>
                </a:rPr>
                <a:t>работу по разработке и </a:t>
              </a:r>
              <a:r>
                <a:rPr lang="ru-RU" altLang="ko-KR" dirty="0" smtClean="0">
                  <a:solidFill>
                    <a:schemeClr val="bg1"/>
                  </a:solidFill>
                  <a:cs typeface="Arial" pitchFamily="34" charset="0"/>
                </a:rPr>
                <a:t>внедрению </a:t>
              </a:r>
              <a:r>
                <a:rPr lang="ru-RU" altLang="ko-KR" dirty="0">
                  <a:solidFill>
                    <a:schemeClr val="bg1"/>
                  </a:solidFill>
                  <a:cs typeface="Arial" pitchFamily="34" charset="0"/>
                </a:rPr>
                <a:t>рабочих программ воспитания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624C12E0-7E88-4624-A8CE-BF3CB7136CFD}"/>
                </a:ext>
              </a:extLst>
            </p:cNvPr>
            <p:cNvSpPr txBox="1"/>
            <p:nvPr/>
          </p:nvSpPr>
          <p:spPr>
            <a:xfrm>
              <a:off x="275430" y="1646117"/>
              <a:ext cx="1709688" cy="261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СЕНТЯБРЬ 2020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Donut 24">
            <a:extLst>
              <a:ext uri="{FF2B5EF4-FFF2-40B4-BE49-F238E27FC236}">
                <a16:creationId xmlns:a16="http://schemas.microsoft.com/office/drawing/2014/main" xmlns="" id="{6E6CA79D-BDD3-476A-8DE1-3296CF683DF9}"/>
              </a:ext>
            </a:extLst>
          </p:cNvPr>
          <p:cNvSpPr/>
          <p:nvPr/>
        </p:nvSpPr>
        <p:spPr>
          <a:xfrm>
            <a:off x="10362667" y="3308091"/>
            <a:ext cx="578091" cy="5937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2487831" y="4745249"/>
            <a:ext cx="2204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256576" y="3881344"/>
            <a:ext cx="28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Группа 89"/>
          <p:cNvGrpSpPr/>
          <p:nvPr/>
        </p:nvGrpSpPr>
        <p:grpSpPr>
          <a:xfrm>
            <a:off x="1603067" y="3847029"/>
            <a:ext cx="671171" cy="2343441"/>
            <a:chOff x="410690" y="2801451"/>
            <a:chExt cx="820387" cy="2791565"/>
          </a:xfrm>
        </p:grpSpPr>
        <p:grpSp>
          <p:nvGrpSpPr>
            <p:cNvPr id="91" name="그룹 6">
              <a:extLst>
                <a:ext uri="{FF2B5EF4-FFF2-40B4-BE49-F238E27FC236}">
                  <a16:creationId xmlns:a16="http://schemas.microsoft.com/office/drawing/2014/main" xmlns="" id="{15652E4D-DD1F-436E-9EB1-CC4EFA84F5EA}"/>
                </a:ext>
              </a:extLst>
            </p:cNvPr>
            <p:cNvGrpSpPr/>
            <p:nvPr/>
          </p:nvGrpSpPr>
          <p:grpSpPr>
            <a:xfrm rot="10800000">
              <a:off x="410690" y="2801451"/>
              <a:ext cx="820387" cy="2489121"/>
              <a:chOff x="856030" y="4258998"/>
              <a:chExt cx="820144" cy="2128320"/>
            </a:xfrm>
          </p:grpSpPr>
          <p:grpSp>
            <p:nvGrpSpPr>
              <p:cNvPr id="95" name="Group 19">
                <a:extLst>
                  <a:ext uri="{FF2B5EF4-FFF2-40B4-BE49-F238E27FC236}">
                    <a16:creationId xmlns:a16="http://schemas.microsoft.com/office/drawing/2014/main" xmlns="" id="{10FD1120-F756-4A5E-B695-BE2CF2D631CD}"/>
                  </a:ext>
                </a:extLst>
              </p:cNvPr>
              <p:cNvGrpSpPr/>
              <p:nvPr/>
            </p:nvGrpSpPr>
            <p:grpSpPr>
              <a:xfrm>
                <a:off x="856030" y="4371763"/>
                <a:ext cx="820144" cy="2015555"/>
                <a:chOff x="611560" y="3939777"/>
                <a:chExt cx="998939" cy="2454955"/>
              </a:xfrm>
            </p:grpSpPr>
            <p:grpSp>
              <p:nvGrpSpPr>
                <p:cNvPr id="97" name="Group 30">
                  <a:extLst>
                    <a:ext uri="{FF2B5EF4-FFF2-40B4-BE49-F238E27FC236}">
                      <a16:creationId xmlns:a16="http://schemas.microsoft.com/office/drawing/2014/main" xmlns="" id="{EAD8473E-68D2-47B6-B9E8-FEF660C3393C}"/>
                    </a:ext>
                  </a:extLst>
                </p:cNvPr>
                <p:cNvGrpSpPr/>
                <p:nvPr/>
              </p:nvGrpSpPr>
              <p:grpSpPr>
                <a:xfrm>
                  <a:off x="611560" y="6019700"/>
                  <a:ext cx="998939" cy="375032"/>
                  <a:chOff x="1950157" y="5792396"/>
                  <a:chExt cx="1396179" cy="524168"/>
                </a:xfrm>
              </p:grpSpPr>
              <p:sp>
                <p:nvSpPr>
                  <p:cNvPr id="102" name="Oval 35">
                    <a:extLst>
                      <a:ext uri="{FF2B5EF4-FFF2-40B4-BE49-F238E27FC236}">
                        <a16:creationId xmlns:a16="http://schemas.microsoft.com/office/drawing/2014/main" xmlns="" id="{117063D5-96D1-4B4C-853B-9BF0CA071769}"/>
                      </a:ext>
                    </a:extLst>
                  </p:cNvPr>
                  <p:cNvSpPr/>
                  <p:nvPr/>
                </p:nvSpPr>
                <p:spPr>
                  <a:xfrm flipV="1">
                    <a:off x="1950157" y="5792396"/>
                    <a:ext cx="1387404" cy="444916"/>
                  </a:xfrm>
                  <a:prstGeom prst="ellipse">
                    <a:avLst/>
                  </a:prstGeom>
                  <a:solidFill>
                    <a:schemeClr val="tx1">
                      <a:alpha val="27000"/>
                    </a:schemeClr>
                  </a:solidFill>
                  <a:ln>
                    <a:noFill/>
                  </a:ln>
                  <a:effectLst>
                    <a:softEdge rad="165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/>
                  </a:p>
                </p:txBody>
              </p:sp>
              <p:sp>
                <p:nvSpPr>
                  <p:cNvPr id="103" name="Oval 36">
                    <a:extLst>
                      <a:ext uri="{FF2B5EF4-FFF2-40B4-BE49-F238E27FC236}">
                        <a16:creationId xmlns:a16="http://schemas.microsoft.com/office/drawing/2014/main" xmlns="" id="{3F761888-5BD2-48EE-854B-0FA0BFB94255}"/>
                      </a:ext>
                    </a:extLst>
                  </p:cNvPr>
                  <p:cNvSpPr/>
                  <p:nvPr/>
                </p:nvSpPr>
                <p:spPr>
                  <a:xfrm flipV="1">
                    <a:off x="1955961" y="5859544"/>
                    <a:ext cx="1390375" cy="457020"/>
                  </a:xfrm>
                  <a:prstGeom prst="ellipse">
                    <a:avLst/>
                  </a:prstGeom>
                  <a:solidFill>
                    <a:schemeClr val="tx1">
                      <a:alpha val="81000"/>
                    </a:schemeClr>
                  </a:solidFill>
                  <a:ln>
                    <a:noFill/>
                  </a:ln>
                  <a:effectLst>
                    <a:softEdge rad="165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/>
                  </a:p>
                </p:txBody>
              </p:sp>
            </p:grpSp>
            <p:sp>
              <p:nvSpPr>
                <p:cNvPr id="98" name="Rectangle 8">
                  <a:extLst>
                    <a:ext uri="{FF2B5EF4-FFF2-40B4-BE49-F238E27FC236}">
                      <a16:creationId xmlns:a16="http://schemas.microsoft.com/office/drawing/2014/main" xmlns="" id="{88E414DA-1230-4303-BF41-5A74EC2371D8}"/>
                    </a:ext>
                  </a:extLst>
                </p:cNvPr>
                <p:cNvSpPr/>
                <p:nvPr/>
              </p:nvSpPr>
              <p:spPr>
                <a:xfrm>
                  <a:off x="787266" y="5539463"/>
                  <a:ext cx="644784" cy="64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84" h="77914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88409" y="0"/>
                      </a:lnTo>
                      <a:lnTo>
                        <a:pt x="588206" y="0"/>
                      </a:lnTo>
                      <a:lnTo>
                        <a:pt x="780084" y="0"/>
                      </a:lnTo>
                      <a:lnTo>
                        <a:pt x="780084" y="125396"/>
                      </a:lnTo>
                      <a:lnTo>
                        <a:pt x="779646" y="125396"/>
                      </a:lnTo>
                      <a:lnTo>
                        <a:pt x="390042" y="779141"/>
                      </a:lnTo>
                      <a:lnTo>
                        <a:pt x="438" y="125397"/>
                      </a:lnTo>
                      <a:lnTo>
                        <a:pt x="1" y="125397"/>
                      </a:lnTo>
                      <a:lnTo>
                        <a:pt x="1" y="125396"/>
                      </a:lnTo>
                      <a:lnTo>
                        <a:pt x="0" y="125396"/>
                      </a:lnTo>
                      <a:lnTo>
                        <a:pt x="0" y="124662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9" name="Rectangle 8">
                  <a:extLst>
                    <a:ext uri="{FF2B5EF4-FFF2-40B4-BE49-F238E27FC236}">
                      <a16:creationId xmlns:a16="http://schemas.microsoft.com/office/drawing/2014/main" xmlns="" id="{17BAF7BD-EE90-46D5-803E-2EFCEA574FDE}"/>
                    </a:ext>
                  </a:extLst>
                </p:cNvPr>
                <p:cNvSpPr/>
                <p:nvPr/>
              </p:nvSpPr>
              <p:spPr>
                <a:xfrm>
                  <a:off x="787266" y="5539463"/>
                  <a:ext cx="320624" cy="641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0" name="Rectangle 8">
                  <a:extLst>
                    <a:ext uri="{FF2B5EF4-FFF2-40B4-BE49-F238E27FC236}">
                      <a16:creationId xmlns:a16="http://schemas.microsoft.com/office/drawing/2014/main" xmlns="" id="{2B6787D3-E76B-484B-98E9-076CFEC25907}"/>
                    </a:ext>
                  </a:extLst>
                </p:cNvPr>
                <p:cNvSpPr/>
                <p:nvPr/>
              </p:nvSpPr>
              <p:spPr>
                <a:xfrm>
                  <a:off x="1035311" y="6036161"/>
                  <a:ext cx="145662" cy="14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1" name="Rectangle 2">
                  <a:extLst>
                    <a:ext uri="{FF2B5EF4-FFF2-40B4-BE49-F238E27FC236}">
                      <a16:creationId xmlns:a16="http://schemas.microsoft.com/office/drawing/2014/main" xmlns="" id="{8DB74441-03E6-4D35-BC3A-39321470FD06}"/>
                    </a:ext>
                  </a:extLst>
                </p:cNvPr>
                <p:cNvSpPr/>
                <p:nvPr/>
              </p:nvSpPr>
              <p:spPr>
                <a:xfrm>
                  <a:off x="784128" y="3939777"/>
                  <a:ext cx="643021" cy="167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949" h="1837378">
                      <a:moveTo>
                        <a:pt x="680702" y="710729"/>
                      </a:moveTo>
                      <a:lnTo>
                        <a:pt x="668322" y="715415"/>
                      </a:lnTo>
                      <a:lnTo>
                        <a:pt x="693083" y="715415"/>
                      </a:lnTo>
                      <a:cubicBezTo>
                        <a:pt x="689585" y="711399"/>
                        <a:pt x="685179" y="710729"/>
                        <a:pt x="680702" y="710729"/>
                      </a:cubicBezTo>
                      <a:close/>
                      <a:moveTo>
                        <a:pt x="486216" y="710729"/>
                      </a:moveTo>
                      <a:lnTo>
                        <a:pt x="473836" y="715415"/>
                      </a:lnTo>
                      <a:lnTo>
                        <a:pt x="498597" y="715415"/>
                      </a:lnTo>
                      <a:cubicBezTo>
                        <a:pt x="495099" y="711399"/>
                        <a:pt x="490693" y="710729"/>
                        <a:pt x="486216" y="710729"/>
                      </a:cubicBezTo>
                      <a:close/>
                      <a:moveTo>
                        <a:pt x="291729" y="710729"/>
                      </a:moveTo>
                      <a:lnTo>
                        <a:pt x="279349" y="715415"/>
                      </a:lnTo>
                      <a:lnTo>
                        <a:pt x="304109" y="715415"/>
                      </a:lnTo>
                      <a:cubicBezTo>
                        <a:pt x="300611" y="711399"/>
                        <a:pt x="296205" y="710729"/>
                        <a:pt x="291729" y="710729"/>
                      </a:cubicBezTo>
                      <a:close/>
                      <a:moveTo>
                        <a:pt x="97243" y="710729"/>
                      </a:moveTo>
                      <a:lnTo>
                        <a:pt x="84863" y="715415"/>
                      </a:lnTo>
                      <a:lnTo>
                        <a:pt x="109623" y="715415"/>
                      </a:lnTo>
                      <a:cubicBezTo>
                        <a:pt x="106125" y="711399"/>
                        <a:pt x="101719" y="710729"/>
                        <a:pt x="97243" y="710729"/>
                      </a:cubicBezTo>
                      <a:close/>
                      <a:moveTo>
                        <a:pt x="0" y="0"/>
                      </a:moveTo>
                      <a:lnTo>
                        <a:pt x="388972" y="0"/>
                      </a:lnTo>
                      <a:lnTo>
                        <a:pt x="388972" y="715415"/>
                      </a:lnTo>
                      <a:lnTo>
                        <a:pt x="388973" y="715415"/>
                      </a:lnTo>
                      <a:lnTo>
                        <a:pt x="388973" y="0"/>
                      </a:lnTo>
                      <a:lnTo>
                        <a:pt x="777946" y="0"/>
                      </a:lnTo>
                      <a:lnTo>
                        <a:pt x="777946" y="715415"/>
                      </a:lnTo>
                      <a:lnTo>
                        <a:pt x="777949" y="715415"/>
                      </a:lnTo>
                      <a:lnTo>
                        <a:pt x="777949" y="1837378"/>
                      </a:lnTo>
                      <a:lnTo>
                        <a:pt x="774289" y="1837378"/>
                      </a:lnTo>
                      <a:cubicBezTo>
                        <a:pt x="764395" y="1805629"/>
                        <a:pt x="726198" y="1782200"/>
                        <a:pt x="680705" y="1782200"/>
                      </a:cubicBezTo>
                      <a:cubicBezTo>
                        <a:pt x="635213" y="1782200"/>
                        <a:pt x="597016" y="1805629"/>
                        <a:pt x="587122" y="1837378"/>
                      </a:cubicBezTo>
                      <a:lnTo>
                        <a:pt x="583462" y="1837378"/>
                      </a:lnTo>
                      <a:lnTo>
                        <a:pt x="583462" y="873632"/>
                      </a:lnTo>
                      <a:lnTo>
                        <a:pt x="583460" y="873632"/>
                      </a:lnTo>
                      <a:lnTo>
                        <a:pt x="583460" y="1837378"/>
                      </a:lnTo>
                      <a:lnTo>
                        <a:pt x="579800" y="1837378"/>
                      </a:lnTo>
                      <a:cubicBezTo>
                        <a:pt x="569906" y="1805629"/>
                        <a:pt x="531709" y="1782200"/>
                        <a:pt x="486216" y="1782200"/>
                      </a:cubicBezTo>
                      <a:cubicBezTo>
                        <a:pt x="440724" y="1782200"/>
                        <a:pt x="402527" y="1805629"/>
                        <a:pt x="392633" y="1837378"/>
                      </a:cubicBezTo>
                      <a:lnTo>
                        <a:pt x="388974" y="1837378"/>
                      </a:lnTo>
                      <a:lnTo>
                        <a:pt x="388973" y="1837378"/>
                      </a:lnTo>
                      <a:lnTo>
                        <a:pt x="385314" y="1837378"/>
                      </a:lnTo>
                      <a:cubicBezTo>
                        <a:pt x="375420" y="1805629"/>
                        <a:pt x="337223" y="1782200"/>
                        <a:pt x="291730" y="1782200"/>
                      </a:cubicBezTo>
                      <a:cubicBezTo>
                        <a:pt x="246238" y="1782200"/>
                        <a:pt x="208041" y="1805629"/>
                        <a:pt x="198147" y="1837378"/>
                      </a:cubicBezTo>
                      <a:lnTo>
                        <a:pt x="194487" y="1837378"/>
                      </a:lnTo>
                      <a:lnTo>
                        <a:pt x="190827" y="1837378"/>
                      </a:lnTo>
                      <a:cubicBezTo>
                        <a:pt x="180933" y="1805629"/>
                        <a:pt x="142736" y="1782200"/>
                        <a:pt x="97243" y="1782200"/>
                      </a:cubicBezTo>
                      <a:cubicBezTo>
                        <a:pt x="51751" y="1782200"/>
                        <a:pt x="13554" y="1805629"/>
                        <a:pt x="3660" y="1837378"/>
                      </a:cubicBezTo>
                      <a:lnTo>
                        <a:pt x="0" y="1837378"/>
                      </a:lnTo>
                      <a:lnTo>
                        <a:pt x="0" y="873632"/>
                      </a:lnTo>
                      <a:lnTo>
                        <a:pt x="0" y="71541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6" name="직사각형 4">
                <a:extLst>
                  <a:ext uri="{FF2B5EF4-FFF2-40B4-BE49-F238E27FC236}">
                    <a16:creationId xmlns:a16="http://schemas.microsoft.com/office/drawing/2014/main" xmlns="" id="{F24CA47F-33DA-426F-A389-9FA8F25644B3}"/>
                  </a:ext>
                </a:extLst>
              </p:cNvPr>
              <p:cNvSpPr/>
              <p:nvPr/>
            </p:nvSpPr>
            <p:spPr>
              <a:xfrm>
                <a:off x="1000287" y="4258998"/>
                <a:ext cx="528799" cy="6447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561850" y="5262103"/>
              <a:ext cx="527497" cy="330913"/>
              <a:chOff x="10731618" y="2267546"/>
              <a:chExt cx="527497" cy="330913"/>
            </a:xfrm>
          </p:grpSpPr>
          <p:sp>
            <p:nvSpPr>
              <p:cNvPr id="93" name="Rectangle 28">
                <a:extLst>
                  <a:ext uri="{FF2B5EF4-FFF2-40B4-BE49-F238E27FC236}">
                    <a16:creationId xmlns:a16="http://schemas.microsoft.com/office/drawing/2014/main" xmlns="" id="{B7CDD1B2-FEDD-4307-A860-57517F702B4A}"/>
                  </a:ext>
                </a:extLst>
              </p:cNvPr>
              <p:cNvSpPr/>
              <p:nvPr/>
            </p:nvSpPr>
            <p:spPr>
              <a:xfrm rot="5400000">
                <a:off x="10919167" y="2079997"/>
                <a:ext cx="152400" cy="5274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Round Same Side Corner Rectangle 10">
                <a:extLst>
                  <a:ext uri="{FF2B5EF4-FFF2-40B4-BE49-F238E27FC236}">
                    <a16:creationId xmlns:a16="http://schemas.microsoft.com/office/drawing/2014/main" xmlns="" id="{73A9570F-DD9A-4C03-A7EA-7ECD28D619F9}"/>
                  </a:ext>
                </a:extLst>
              </p:cNvPr>
              <p:cNvSpPr/>
              <p:nvPr/>
            </p:nvSpPr>
            <p:spPr>
              <a:xfrm rot="10800000">
                <a:off x="10733554" y="2419946"/>
                <a:ext cx="523626" cy="1785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4" name="Группа 103"/>
          <p:cNvGrpSpPr/>
          <p:nvPr/>
        </p:nvGrpSpPr>
        <p:grpSpPr>
          <a:xfrm>
            <a:off x="6280563" y="3110384"/>
            <a:ext cx="609355" cy="3131160"/>
            <a:chOff x="557244" y="3004310"/>
            <a:chExt cx="536476" cy="2588706"/>
          </a:xfrm>
        </p:grpSpPr>
        <p:grpSp>
          <p:nvGrpSpPr>
            <p:cNvPr id="105" name="그룹 6">
              <a:extLst>
                <a:ext uri="{FF2B5EF4-FFF2-40B4-BE49-F238E27FC236}">
                  <a16:creationId xmlns:a16="http://schemas.microsoft.com/office/drawing/2014/main" xmlns="" id="{15652E4D-DD1F-436E-9EB1-CC4EFA84F5EA}"/>
                </a:ext>
              </a:extLst>
            </p:cNvPr>
            <p:cNvGrpSpPr/>
            <p:nvPr/>
          </p:nvGrpSpPr>
          <p:grpSpPr>
            <a:xfrm rot="10800000">
              <a:off x="557244" y="3004310"/>
              <a:ext cx="536476" cy="2274409"/>
              <a:chOff x="993346" y="4269134"/>
              <a:chExt cx="536317" cy="1944731"/>
            </a:xfrm>
          </p:grpSpPr>
          <p:grpSp>
            <p:nvGrpSpPr>
              <p:cNvPr id="109" name="Group 19">
                <a:extLst>
                  <a:ext uri="{FF2B5EF4-FFF2-40B4-BE49-F238E27FC236}">
                    <a16:creationId xmlns:a16="http://schemas.microsoft.com/office/drawing/2014/main" xmlns="" id="{10FD1120-F756-4A5E-B695-BE2CF2D631CD}"/>
                  </a:ext>
                </a:extLst>
              </p:cNvPr>
              <p:cNvGrpSpPr/>
              <p:nvPr/>
            </p:nvGrpSpPr>
            <p:grpSpPr>
              <a:xfrm>
                <a:off x="997710" y="4371762"/>
                <a:ext cx="531953" cy="1842103"/>
                <a:chOff x="784128" y="3939777"/>
                <a:chExt cx="647922" cy="2243690"/>
              </a:xfrm>
            </p:grpSpPr>
            <p:sp>
              <p:nvSpPr>
                <p:cNvPr id="111" name="Rectangle 8">
                  <a:extLst>
                    <a:ext uri="{FF2B5EF4-FFF2-40B4-BE49-F238E27FC236}">
                      <a16:creationId xmlns:a16="http://schemas.microsoft.com/office/drawing/2014/main" xmlns="" id="{88E414DA-1230-4303-BF41-5A74EC2371D8}"/>
                    </a:ext>
                  </a:extLst>
                </p:cNvPr>
                <p:cNvSpPr/>
                <p:nvPr/>
              </p:nvSpPr>
              <p:spPr>
                <a:xfrm>
                  <a:off x="787266" y="5539463"/>
                  <a:ext cx="644784" cy="64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84" h="77914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88409" y="0"/>
                      </a:lnTo>
                      <a:lnTo>
                        <a:pt x="588206" y="0"/>
                      </a:lnTo>
                      <a:lnTo>
                        <a:pt x="780084" y="0"/>
                      </a:lnTo>
                      <a:lnTo>
                        <a:pt x="780084" y="125396"/>
                      </a:lnTo>
                      <a:lnTo>
                        <a:pt x="779646" y="125396"/>
                      </a:lnTo>
                      <a:lnTo>
                        <a:pt x="390042" y="779141"/>
                      </a:lnTo>
                      <a:lnTo>
                        <a:pt x="438" y="125397"/>
                      </a:lnTo>
                      <a:lnTo>
                        <a:pt x="1" y="125397"/>
                      </a:lnTo>
                      <a:lnTo>
                        <a:pt x="1" y="125396"/>
                      </a:lnTo>
                      <a:lnTo>
                        <a:pt x="0" y="125396"/>
                      </a:lnTo>
                      <a:lnTo>
                        <a:pt x="0" y="124662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2" name="Rectangle 8">
                  <a:extLst>
                    <a:ext uri="{FF2B5EF4-FFF2-40B4-BE49-F238E27FC236}">
                      <a16:creationId xmlns:a16="http://schemas.microsoft.com/office/drawing/2014/main" xmlns="" id="{17BAF7BD-EE90-46D5-803E-2EFCEA574FDE}"/>
                    </a:ext>
                  </a:extLst>
                </p:cNvPr>
                <p:cNvSpPr/>
                <p:nvPr/>
              </p:nvSpPr>
              <p:spPr>
                <a:xfrm>
                  <a:off x="787266" y="5539463"/>
                  <a:ext cx="320624" cy="641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3" name="Rectangle 8">
                  <a:extLst>
                    <a:ext uri="{FF2B5EF4-FFF2-40B4-BE49-F238E27FC236}">
                      <a16:creationId xmlns:a16="http://schemas.microsoft.com/office/drawing/2014/main" xmlns="" id="{2B6787D3-E76B-484B-98E9-076CFEC25907}"/>
                    </a:ext>
                  </a:extLst>
                </p:cNvPr>
                <p:cNvSpPr/>
                <p:nvPr/>
              </p:nvSpPr>
              <p:spPr>
                <a:xfrm>
                  <a:off x="1035311" y="6036161"/>
                  <a:ext cx="145662" cy="14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xmlns="" id="{8DB74441-03E6-4D35-BC3A-39321470FD06}"/>
                    </a:ext>
                  </a:extLst>
                </p:cNvPr>
                <p:cNvSpPr/>
                <p:nvPr/>
              </p:nvSpPr>
              <p:spPr>
                <a:xfrm>
                  <a:off x="784128" y="3939777"/>
                  <a:ext cx="643021" cy="167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949" h="1837378">
                      <a:moveTo>
                        <a:pt x="680702" y="710729"/>
                      </a:moveTo>
                      <a:lnTo>
                        <a:pt x="668322" y="715415"/>
                      </a:lnTo>
                      <a:lnTo>
                        <a:pt x="693083" y="715415"/>
                      </a:lnTo>
                      <a:cubicBezTo>
                        <a:pt x="689585" y="711399"/>
                        <a:pt x="685179" y="710729"/>
                        <a:pt x="680702" y="710729"/>
                      </a:cubicBezTo>
                      <a:close/>
                      <a:moveTo>
                        <a:pt x="486216" y="710729"/>
                      </a:moveTo>
                      <a:lnTo>
                        <a:pt x="473836" y="715415"/>
                      </a:lnTo>
                      <a:lnTo>
                        <a:pt x="498597" y="715415"/>
                      </a:lnTo>
                      <a:cubicBezTo>
                        <a:pt x="495099" y="711399"/>
                        <a:pt x="490693" y="710729"/>
                        <a:pt x="486216" y="710729"/>
                      </a:cubicBezTo>
                      <a:close/>
                      <a:moveTo>
                        <a:pt x="291729" y="710729"/>
                      </a:moveTo>
                      <a:lnTo>
                        <a:pt x="279349" y="715415"/>
                      </a:lnTo>
                      <a:lnTo>
                        <a:pt x="304109" y="715415"/>
                      </a:lnTo>
                      <a:cubicBezTo>
                        <a:pt x="300611" y="711399"/>
                        <a:pt x="296205" y="710729"/>
                        <a:pt x="291729" y="710729"/>
                      </a:cubicBezTo>
                      <a:close/>
                      <a:moveTo>
                        <a:pt x="97243" y="710729"/>
                      </a:moveTo>
                      <a:lnTo>
                        <a:pt x="84863" y="715415"/>
                      </a:lnTo>
                      <a:lnTo>
                        <a:pt x="109623" y="715415"/>
                      </a:lnTo>
                      <a:cubicBezTo>
                        <a:pt x="106125" y="711399"/>
                        <a:pt x="101719" y="710729"/>
                        <a:pt x="97243" y="710729"/>
                      </a:cubicBezTo>
                      <a:close/>
                      <a:moveTo>
                        <a:pt x="0" y="0"/>
                      </a:moveTo>
                      <a:lnTo>
                        <a:pt x="388972" y="0"/>
                      </a:lnTo>
                      <a:lnTo>
                        <a:pt x="388972" y="715415"/>
                      </a:lnTo>
                      <a:lnTo>
                        <a:pt x="388973" y="715415"/>
                      </a:lnTo>
                      <a:lnTo>
                        <a:pt x="388973" y="0"/>
                      </a:lnTo>
                      <a:lnTo>
                        <a:pt x="777946" y="0"/>
                      </a:lnTo>
                      <a:lnTo>
                        <a:pt x="777946" y="715415"/>
                      </a:lnTo>
                      <a:lnTo>
                        <a:pt x="777949" y="715415"/>
                      </a:lnTo>
                      <a:lnTo>
                        <a:pt x="777949" y="1837378"/>
                      </a:lnTo>
                      <a:lnTo>
                        <a:pt x="774289" y="1837378"/>
                      </a:lnTo>
                      <a:cubicBezTo>
                        <a:pt x="764395" y="1805629"/>
                        <a:pt x="726198" y="1782200"/>
                        <a:pt x="680705" y="1782200"/>
                      </a:cubicBezTo>
                      <a:cubicBezTo>
                        <a:pt x="635213" y="1782200"/>
                        <a:pt x="597016" y="1805629"/>
                        <a:pt x="587122" y="1837378"/>
                      </a:cubicBezTo>
                      <a:lnTo>
                        <a:pt x="583462" y="1837378"/>
                      </a:lnTo>
                      <a:lnTo>
                        <a:pt x="583462" y="873632"/>
                      </a:lnTo>
                      <a:lnTo>
                        <a:pt x="583460" y="873632"/>
                      </a:lnTo>
                      <a:lnTo>
                        <a:pt x="583460" y="1837378"/>
                      </a:lnTo>
                      <a:lnTo>
                        <a:pt x="579800" y="1837378"/>
                      </a:lnTo>
                      <a:cubicBezTo>
                        <a:pt x="569906" y="1805629"/>
                        <a:pt x="531709" y="1782200"/>
                        <a:pt x="486216" y="1782200"/>
                      </a:cubicBezTo>
                      <a:cubicBezTo>
                        <a:pt x="440724" y="1782200"/>
                        <a:pt x="402527" y="1805629"/>
                        <a:pt x="392633" y="1837378"/>
                      </a:cubicBezTo>
                      <a:lnTo>
                        <a:pt x="388974" y="1837378"/>
                      </a:lnTo>
                      <a:lnTo>
                        <a:pt x="388973" y="1837378"/>
                      </a:lnTo>
                      <a:lnTo>
                        <a:pt x="385314" y="1837378"/>
                      </a:lnTo>
                      <a:cubicBezTo>
                        <a:pt x="375420" y="1805629"/>
                        <a:pt x="337223" y="1782200"/>
                        <a:pt x="291730" y="1782200"/>
                      </a:cubicBezTo>
                      <a:cubicBezTo>
                        <a:pt x="246238" y="1782200"/>
                        <a:pt x="208041" y="1805629"/>
                        <a:pt x="198147" y="1837378"/>
                      </a:cubicBezTo>
                      <a:lnTo>
                        <a:pt x="194487" y="1837378"/>
                      </a:lnTo>
                      <a:lnTo>
                        <a:pt x="190827" y="1837378"/>
                      </a:lnTo>
                      <a:cubicBezTo>
                        <a:pt x="180933" y="1805629"/>
                        <a:pt x="142736" y="1782200"/>
                        <a:pt x="97243" y="1782200"/>
                      </a:cubicBezTo>
                      <a:cubicBezTo>
                        <a:pt x="51751" y="1782200"/>
                        <a:pt x="13554" y="1805629"/>
                        <a:pt x="3660" y="1837378"/>
                      </a:cubicBezTo>
                      <a:lnTo>
                        <a:pt x="0" y="1837378"/>
                      </a:lnTo>
                      <a:lnTo>
                        <a:pt x="0" y="873632"/>
                      </a:lnTo>
                      <a:lnTo>
                        <a:pt x="0" y="71541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10" name="직사각형 4">
                <a:extLst>
                  <a:ext uri="{FF2B5EF4-FFF2-40B4-BE49-F238E27FC236}">
                    <a16:creationId xmlns:a16="http://schemas.microsoft.com/office/drawing/2014/main" xmlns="" id="{F24CA47F-33DA-426F-A389-9FA8F25644B3}"/>
                  </a:ext>
                </a:extLst>
              </p:cNvPr>
              <p:cNvSpPr/>
              <p:nvPr/>
            </p:nvSpPr>
            <p:spPr>
              <a:xfrm>
                <a:off x="993346" y="4269134"/>
                <a:ext cx="535742" cy="73094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06" name="Группа 105"/>
            <p:cNvGrpSpPr/>
            <p:nvPr/>
          </p:nvGrpSpPr>
          <p:grpSpPr>
            <a:xfrm>
              <a:off x="561850" y="5262104"/>
              <a:ext cx="531527" cy="330912"/>
              <a:chOff x="10731618" y="2267547"/>
              <a:chExt cx="531527" cy="330912"/>
            </a:xfrm>
          </p:grpSpPr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xmlns="" id="{B7CDD1B2-FEDD-4307-A860-57517F702B4A}"/>
                  </a:ext>
                </a:extLst>
              </p:cNvPr>
              <p:cNvSpPr/>
              <p:nvPr/>
            </p:nvSpPr>
            <p:spPr>
              <a:xfrm rot="5400000">
                <a:off x="10924874" y="2074291"/>
                <a:ext cx="145016" cy="53152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 Same Side Corner Rectangle 10">
                <a:extLst>
                  <a:ext uri="{FF2B5EF4-FFF2-40B4-BE49-F238E27FC236}">
                    <a16:creationId xmlns:a16="http://schemas.microsoft.com/office/drawing/2014/main" xmlns="" id="{73A9570F-DD9A-4C03-A7EA-7ECD28D619F9}"/>
                  </a:ext>
                </a:extLst>
              </p:cNvPr>
              <p:cNvSpPr/>
              <p:nvPr/>
            </p:nvSpPr>
            <p:spPr>
              <a:xfrm rot="10800000">
                <a:off x="10733554" y="2399429"/>
                <a:ext cx="523626" cy="19903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5190482" y="2531099"/>
            <a:ext cx="576064" cy="45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20409" y="1819053"/>
            <a:ext cx="3467791" cy="900230"/>
            <a:chOff x="6956752" y="3039264"/>
            <a:chExt cx="3467791" cy="900230"/>
          </a:xfrm>
        </p:grpSpPr>
        <p:pic>
          <p:nvPicPr>
            <p:cNvPr id="4100" name="Picture 4" descr="http://www.instrao.ru/templates/g5_hydrogen/custom/images/1Treshka/LOGO_INSTRA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752" y="3109054"/>
              <a:ext cx="3303059" cy="83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D3480B07-9BC5-494F-BF4E-144F07A1B79B}"/>
                </a:ext>
              </a:extLst>
            </p:cNvPr>
            <p:cNvSpPr txBox="1"/>
            <p:nvPr/>
          </p:nvSpPr>
          <p:spPr>
            <a:xfrm>
              <a:off x="7472543" y="3039264"/>
              <a:ext cx="2952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ru-RU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Программа разработана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65" y="5434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7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/>
          <p:cNvGraphicFramePr>
            <a:graphicFrameLocks noGrp="1"/>
          </p:cNvGraphicFramePr>
          <p:nvPr>
            <p:extLst/>
          </p:nvPr>
        </p:nvGraphicFramePr>
        <p:xfrm>
          <a:off x="3575720" y="980728"/>
          <a:ext cx="7920880" cy="2626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0872">
                <a:tc gridSpan="2">
                  <a:txBody>
                    <a:bodyPr/>
                    <a:lstStyle/>
                    <a:p>
                      <a:pPr algn="ctr"/>
                      <a:r>
                        <a:rPr lang="ru-RU" altLang="ko-KR" sz="3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ПРОГРАММА ВОСПИТАНИЯ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4B9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4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622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2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Особенности организуемого в школе воспитательного процесса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2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Цель и задачи воспитания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622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2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Виды, формы и содержание деятельности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2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Основные направления самоанализа воспитательной работы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le 7"/>
          <p:cNvGraphicFramePr>
            <a:graphicFrameLocks noGrp="1"/>
          </p:cNvGraphicFramePr>
          <p:nvPr>
            <p:extLst/>
          </p:nvPr>
        </p:nvGraphicFramePr>
        <p:xfrm>
          <a:off x="3575718" y="3647824"/>
          <a:ext cx="7920882" cy="106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67346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3000" b="1" dirty="0" smtClean="0">
                          <a:solidFill>
                            <a:srgbClr val="555555"/>
                          </a:solidFill>
                          <a:latin typeface="+mn-lt"/>
                          <a:cs typeface="Arial" pitchFamily="34" charset="0"/>
                        </a:rPr>
                        <a:t>Календарный план воспитательной работы</a:t>
                      </a:r>
                      <a:endParaRPr lang="ko-KR" altLang="en-US" sz="3000" b="1" dirty="0">
                        <a:solidFill>
                          <a:srgbClr val="555555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10"/>
          <p:cNvSpPr/>
          <p:nvPr/>
        </p:nvSpPr>
        <p:spPr>
          <a:xfrm>
            <a:off x="812534" y="1030971"/>
            <a:ext cx="2619170" cy="2544845"/>
          </a:xfrm>
          <a:prstGeom prst="rect">
            <a:avLst/>
          </a:prstGeom>
          <a:solidFill>
            <a:schemeClr val="bg1"/>
          </a:solidFill>
          <a:ln w="38100">
            <a:solidFill>
              <a:srgbClr val="B4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11"/>
          <p:cNvSpPr/>
          <p:nvPr/>
        </p:nvSpPr>
        <p:spPr>
          <a:xfrm>
            <a:off x="822932" y="3719833"/>
            <a:ext cx="2619171" cy="995337"/>
          </a:xfrm>
          <a:prstGeom prst="rect">
            <a:avLst/>
          </a:prstGeom>
          <a:solidFill>
            <a:schemeClr val="bg1"/>
          </a:solidFill>
          <a:ln w="38100">
            <a:solidFill>
              <a:srgbClr val="ED7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62106" y="1307002"/>
            <a:ext cx="2320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Разделы единые </a:t>
            </a:r>
            <a:r>
              <a:rPr lang="ru-RU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для всех уровней общего </a:t>
            </a:r>
            <a:r>
              <a:rPr lang="ru-RU" altLang="ko-K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образования</a:t>
            </a:r>
            <a:endParaRPr lang="en-US" altLang="ko-KR" sz="24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333" y="3791840"/>
            <a:ext cx="262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Особенные приложения для каждого уровня общего образования</a:t>
            </a:r>
            <a:endParaRPr lang="en-US" altLang="ko-KR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6159" y="5169721"/>
            <a:ext cx="4087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http://form.instrao.ru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pic>
        <p:nvPicPr>
          <p:cNvPr id="9" name="Picture 2" descr="https://imageog.flaticon.com/icons/png/512/266/266126.png?size=1200x630f&amp;pad=10,10,10,10&amp;ext=png&amp;bg=FFFFFFF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667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462" y="5754496"/>
            <a:ext cx="865812" cy="4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59496" y="5169721"/>
            <a:ext cx="61168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Методические рекомендации «О разработке программы воспитания»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821412" y="5261016"/>
            <a:ext cx="712422" cy="6484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2B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4" name="Straight Connector 75">
            <a:extLst>
              <a:ext uri="{FF2B5EF4-FFF2-40B4-BE49-F238E27FC236}">
                <a16:creationId xmlns:a16="http://schemas.microsoft.com/office/drawing/2014/main" xmlns="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763910" y="5085184"/>
            <a:ext cx="10732690" cy="11615"/>
          </a:xfrm>
          <a:prstGeom prst="line">
            <a:avLst/>
          </a:prstGeom>
          <a:ln w="28575">
            <a:solidFill>
              <a:srgbClr val="E613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706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8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619116" y="1890163"/>
            <a:ext cx="10949327" cy="232386"/>
            <a:chOff x="660069" y="2143737"/>
            <a:chExt cx="10949327" cy="232386"/>
          </a:xfrm>
        </p:grpSpPr>
        <p:cxnSp>
          <p:nvCxnSpPr>
            <p:cNvPr id="2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889268" y="1688325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добровольческо-волонтерское движение школьников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1652" y="691929"/>
            <a:ext cx="11449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ЦЕЛЕВЫЕ РЕГИОНАЛЬНЫЕ ОРИЕНТИРЫ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ВОСПИТАНИЯ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ГАРМОНИЧНО РАЗВИТОЙ И СОЦИАЛЬНО АКТИВНОЙ ЛИЧНОСТИ: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854267" y="2132856"/>
            <a:ext cx="10703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художественно-эстетическое воспитание 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(посещение театров, виртуальных концертных залов, развитие школьных хоров, театров, театральных студий, уроков музыки и изобразительного искусства)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865356" y="3284984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гражданского образования в образовательных организациях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865355" y="3861048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патриотическое воспитание и формирование российской идентичности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812465" y="4438273"/>
            <a:ext cx="1114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духовно-нравственное воспитание детей на основе российских традиционных ценностей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856072" y="4998948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физическое воспитание и формирование культуры здорового образа жизни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619116" y="2996952"/>
            <a:ext cx="10949327" cy="232386"/>
            <a:chOff x="660069" y="2143737"/>
            <a:chExt cx="10949327" cy="232386"/>
          </a:xfrm>
        </p:grpSpPr>
        <p:cxnSp>
          <p:nvCxnSpPr>
            <p:cNvPr id="62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19116" y="3573016"/>
            <a:ext cx="10949327" cy="232386"/>
            <a:chOff x="660069" y="2143737"/>
            <a:chExt cx="10949327" cy="232386"/>
          </a:xfrm>
        </p:grpSpPr>
        <p:cxnSp>
          <p:nvCxnSpPr>
            <p:cNvPr id="65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19116" y="4132718"/>
            <a:ext cx="10949327" cy="232386"/>
            <a:chOff x="660069" y="2143737"/>
            <a:chExt cx="10949327" cy="232386"/>
          </a:xfrm>
        </p:grpSpPr>
        <p:cxnSp>
          <p:nvCxnSpPr>
            <p:cNvPr id="68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95828" y="4708782"/>
            <a:ext cx="10949327" cy="232386"/>
            <a:chOff x="660069" y="2143737"/>
            <a:chExt cx="10949327" cy="232386"/>
          </a:xfrm>
        </p:grpSpPr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25306" y="5212838"/>
            <a:ext cx="10949327" cy="232386"/>
            <a:chOff x="660069" y="2143737"/>
            <a:chExt cx="10949327" cy="232386"/>
          </a:xfrm>
        </p:grpSpPr>
        <p:cxnSp>
          <p:nvCxnSpPr>
            <p:cNvPr id="74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865355" y="5575012"/>
            <a:ext cx="10692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404040"/>
                </a:solidFill>
              </a:rPr>
              <a:t>трудовое воспитание и профессиональное самоопределение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649868" y="5788902"/>
            <a:ext cx="10949327" cy="232386"/>
            <a:chOff x="660069" y="2143737"/>
            <a:chExt cx="10949327" cy="232386"/>
          </a:xfrm>
        </p:grpSpPr>
        <p:cxnSp>
          <p:nvCxnSpPr>
            <p:cNvPr id="81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16" y="1478446"/>
            <a:ext cx="11055666" cy="718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18" y="0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643123" y="2159807"/>
            <a:ext cx="10949327" cy="232386"/>
            <a:chOff x="660069" y="2143737"/>
            <a:chExt cx="10949327" cy="232386"/>
          </a:xfrm>
        </p:grpSpPr>
        <p:cxnSp>
          <p:nvCxnSpPr>
            <p:cNvPr id="2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904786" y="1878536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формирования </a:t>
            </a:r>
            <a:r>
              <a:rPr lang="ru-RU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безбарьерной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этнокультурной межэтнической образовательной среды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1652" y="691929"/>
            <a:ext cx="11449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ЦЕЛЕВЫЕ РЕГИОНАЛЬНЫЕ ОРИЕНТИРЫ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ВОСПИТАНИЯ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ГАРМОНИЧНО РАЗВИТОЙ И СОЦИАЛЬНО АКТИВНОЙ ЛИЧНОСТИ: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960163" y="2586440"/>
            <a:ext cx="10703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</a:t>
            </a:r>
            <a:r>
              <a:rPr lang="ru-RU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медиаобразования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образовательных организациях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943080" y="3090496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 непрерывного экологического образования и просвещения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975957" y="3717177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воспитание безопасного поведения детей  на дорогах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943080" y="4262270"/>
            <a:ext cx="1114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 туристско-краеведческой деятельности в образовательных организациях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6D8B20A-53C9-4654-9C74-9A0A37955B4D}"/>
              </a:ext>
            </a:extLst>
          </p:cNvPr>
          <p:cNvSpPr txBox="1"/>
          <p:nvPr/>
        </p:nvSpPr>
        <p:spPr>
          <a:xfrm>
            <a:off x="904389" y="4832926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популяризация объектов культурного наследия Томской области их сохранение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643123" y="2789831"/>
            <a:ext cx="10949327" cy="232386"/>
            <a:chOff x="660069" y="2143737"/>
            <a:chExt cx="10949327" cy="232386"/>
          </a:xfrm>
        </p:grpSpPr>
        <p:cxnSp>
          <p:nvCxnSpPr>
            <p:cNvPr id="62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43123" y="3340684"/>
            <a:ext cx="10949327" cy="232386"/>
            <a:chOff x="660069" y="2143737"/>
            <a:chExt cx="10949327" cy="232386"/>
          </a:xfrm>
        </p:grpSpPr>
        <p:cxnSp>
          <p:nvCxnSpPr>
            <p:cNvPr id="65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43123" y="3903693"/>
            <a:ext cx="10949327" cy="232386"/>
            <a:chOff x="660069" y="2143737"/>
            <a:chExt cx="10949327" cy="232386"/>
          </a:xfrm>
        </p:grpSpPr>
        <p:cxnSp>
          <p:nvCxnSpPr>
            <p:cNvPr id="68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8767" y="4469135"/>
            <a:ext cx="10949327" cy="232386"/>
            <a:chOff x="660069" y="2143737"/>
            <a:chExt cx="10949327" cy="232386"/>
          </a:xfrm>
        </p:grpSpPr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46485" y="5035422"/>
            <a:ext cx="10949327" cy="232386"/>
            <a:chOff x="660069" y="2143737"/>
            <a:chExt cx="10949327" cy="232386"/>
          </a:xfrm>
        </p:grpSpPr>
        <p:cxnSp>
          <p:nvCxnSpPr>
            <p:cNvPr id="74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880105" y="5423309"/>
            <a:ext cx="10692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404040"/>
                </a:solidFill>
              </a:rPr>
              <a:t>формирование законопослушного поведения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643123" y="5648856"/>
            <a:ext cx="10949327" cy="232386"/>
            <a:chOff x="660069" y="2143737"/>
            <a:chExt cx="10949327" cy="232386"/>
          </a:xfrm>
        </p:grpSpPr>
        <p:cxnSp>
          <p:nvCxnSpPr>
            <p:cNvPr id="81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16" y="1478446"/>
            <a:ext cx="11055666" cy="7183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5519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5440" y="1772816"/>
            <a:ext cx="8280920" cy="32689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Президент России Владимир Путин 2 июля подписал Указ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"</a:t>
            </a:r>
            <a:r>
              <a:rPr lang="ru-RU" sz="2400" b="1" dirty="0"/>
              <a:t>О присвоении почетного звания Российской Федерации "Город трудовой доблести</a:t>
            </a:r>
            <a:r>
              <a:rPr lang="ru-RU" sz="2400" dirty="0"/>
              <a:t>".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i="1" dirty="0" smtClean="0"/>
              <a:t>Почетного </a:t>
            </a:r>
            <a:r>
              <a:rPr lang="ru-RU" sz="2400" i="1" dirty="0"/>
              <a:t>звания удостоены 20 городов страны, в том числе Томск, - "за значительный вклад жителей городов в достижение Победы в Великой Отечественной войне 1941-1945 годов, обеспечение бесперебойного производства военной и гражданской продукции на промышленных предприятиях, проявленные при этом массовый трудовой героизм и самоотверженность".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28736" y="485800"/>
            <a:ext cx="10972800" cy="11430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Томск – город трудовой доблести!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204864"/>
            <a:ext cx="1397076" cy="258662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6029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8706905" cy="535362"/>
          </a:xfrm>
          <a:prstGeom prst="rect">
            <a:avLst/>
          </a:prstGeom>
          <a:solidFill>
            <a:srgbClr val="302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332656"/>
            <a:ext cx="8352928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8696" y="347389"/>
            <a:ext cx="8527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ПАТРИОТИЧЕСКОЕ ВОСПИТАНИЕ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514" y="5115962"/>
            <a:ext cx="11070131" cy="33855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lvl="0" algn="just"/>
            <a:r>
              <a:rPr lang="ru-RU" sz="1600" b="1" dirty="0">
                <a:solidFill>
                  <a:srgbClr val="30287C"/>
                </a:solidFill>
              </a:rPr>
              <a:t>Развитие юнармейского движения</a:t>
            </a:r>
            <a:r>
              <a:rPr lang="ru-RU" sz="1600" dirty="0">
                <a:solidFill>
                  <a:srgbClr val="30287C"/>
                </a:solidFill>
              </a:rPr>
              <a:t>. </a:t>
            </a:r>
            <a:r>
              <a:rPr lang="ru-RU" sz="1600" dirty="0">
                <a:solidFill>
                  <a:prstClr val="black"/>
                </a:solidFill>
              </a:rPr>
              <a:t>Май 2020 г. - 2100 юнармейцев, 109 отрядов</a:t>
            </a:r>
            <a:r>
              <a:rPr lang="ru-RU" sz="1600" dirty="0" smtClean="0">
                <a:solidFill>
                  <a:prstClr val="black"/>
                </a:solidFill>
              </a:rPr>
              <a:t>; 2025 </a:t>
            </a:r>
            <a:r>
              <a:rPr lang="ru-RU" sz="1600" dirty="0">
                <a:solidFill>
                  <a:prstClr val="black"/>
                </a:solidFill>
              </a:rPr>
              <a:t>г. - 5000 юнармейцев, 200 отрядов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8516" y="2710213"/>
            <a:ext cx="11070132" cy="369332"/>
          </a:xfrm>
          <a:prstGeom prst="rect">
            <a:avLst/>
          </a:prstGeom>
          <a:ln w="3175">
            <a:noFill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dirty="0">
                <a:solidFill>
                  <a:srgbClr val="30287C"/>
                </a:solidFill>
              </a:rPr>
              <a:t>Открытие военно-патриотического центра «Авангард» </a:t>
            </a:r>
            <a:r>
              <a:rPr lang="ru-RU" b="1" dirty="0" smtClean="0">
                <a:solidFill>
                  <a:srgbClr val="30287C"/>
                </a:solidFill>
              </a:rPr>
              <a:t>в </a:t>
            </a:r>
            <a:r>
              <a:rPr lang="ru-RU" b="1" dirty="0">
                <a:solidFill>
                  <a:srgbClr val="30287C"/>
                </a:solidFill>
              </a:rPr>
              <a:t>2021 г.</a:t>
            </a:r>
            <a:r>
              <a:rPr lang="ru-RU" b="1" dirty="0">
                <a:solidFill>
                  <a:srgbClr val="483A08"/>
                </a:solidFill>
              </a:rPr>
              <a:t>, </a:t>
            </a:r>
            <a:r>
              <a:rPr lang="ru-RU" dirty="0">
                <a:solidFill>
                  <a:srgbClr val="483A08"/>
                </a:solidFill>
              </a:rPr>
              <a:t>900 детей ежегодно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8514" y="3132424"/>
            <a:ext cx="10786213" cy="584775"/>
          </a:xfrm>
          <a:prstGeom prst="rect">
            <a:avLst/>
          </a:prstGeom>
          <a:ln w="3175">
            <a:noFill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30287C"/>
                </a:solidFill>
              </a:rPr>
              <a:t>Развитие детского краеведения и туристических объединений по направлению «Дорогами томских дивизий. Томск – город трудовой доблести</a:t>
            </a:r>
            <a:r>
              <a:rPr lang="ru-RU" sz="1600" b="1" dirty="0" smtClean="0">
                <a:solidFill>
                  <a:srgbClr val="30287C"/>
                </a:solidFill>
              </a:rPr>
              <a:t>»</a:t>
            </a:r>
            <a:r>
              <a:rPr lang="ru-RU" sz="1600" dirty="0" smtClean="0">
                <a:solidFill>
                  <a:srgbClr val="30287C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до </a:t>
            </a:r>
            <a:r>
              <a:rPr lang="ru-RU" sz="1600" dirty="0">
                <a:solidFill>
                  <a:prstClr val="black"/>
                </a:solidFill>
              </a:rPr>
              <a:t>2025 года 310 </a:t>
            </a:r>
            <a:r>
              <a:rPr lang="ru-RU" sz="1600" dirty="0" smtClean="0">
                <a:solidFill>
                  <a:prstClr val="black"/>
                </a:solidFill>
              </a:rPr>
              <a:t>СОШ, </a:t>
            </a:r>
            <a:r>
              <a:rPr lang="ru-RU" sz="1600" dirty="0">
                <a:solidFill>
                  <a:prstClr val="black"/>
                </a:solidFill>
              </a:rPr>
              <a:t>199 ДОУ, 20 </a:t>
            </a:r>
            <a:r>
              <a:rPr lang="ru-RU" sz="1600" dirty="0" smtClean="0">
                <a:solidFill>
                  <a:prstClr val="black"/>
                </a:solidFill>
              </a:rPr>
              <a:t>МО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8515" y="4452501"/>
            <a:ext cx="11070132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lvl="0">
              <a:tabLst>
                <a:tab pos="6546850" algn="l"/>
                <a:tab pos="7623175" algn="l"/>
                <a:tab pos="8255000" algn="l"/>
              </a:tabLst>
            </a:pPr>
            <a:r>
              <a:rPr lang="ru-RU" sz="1600" b="1" dirty="0">
                <a:solidFill>
                  <a:srgbClr val="30287C"/>
                </a:solidFill>
              </a:rPr>
              <a:t>Изучение истории, культуры, краеведения, этнографии Томской области через развитие школьных </a:t>
            </a:r>
            <a:r>
              <a:rPr lang="ru-RU" sz="1600" b="1" dirty="0" smtClean="0">
                <a:solidFill>
                  <a:srgbClr val="30287C"/>
                </a:solidFill>
              </a:rPr>
              <a:t>музеев </a:t>
            </a:r>
            <a:r>
              <a:rPr lang="ru-RU" sz="1600" dirty="0" smtClean="0">
                <a:solidFill>
                  <a:prstClr val="black"/>
                </a:solidFill>
              </a:rPr>
              <a:t>2020 </a:t>
            </a:r>
            <a:r>
              <a:rPr lang="ru-RU" sz="1600" dirty="0">
                <a:solidFill>
                  <a:prstClr val="black"/>
                </a:solidFill>
              </a:rPr>
              <a:t>г. – 153 школьных музея (49,3</a:t>
            </a:r>
            <a:r>
              <a:rPr lang="ru-RU" sz="1600" dirty="0" smtClean="0">
                <a:solidFill>
                  <a:prstClr val="black"/>
                </a:solidFill>
              </a:rPr>
              <a:t>%); до 2025 </a:t>
            </a:r>
            <a:r>
              <a:rPr lang="ru-RU" sz="1600" dirty="0">
                <a:solidFill>
                  <a:prstClr val="black"/>
                </a:solidFill>
              </a:rPr>
              <a:t>г. </a:t>
            </a:r>
            <a:r>
              <a:rPr lang="ru-RU" sz="1600" dirty="0" smtClean="0">
                <a:solidFill>
                  <a:prstClr val="black"/>
                </a:solidFill>
              </a:rPr>
              <a:t>– 100 % школ       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5924" y="3789040"/>
            <a:ext cx="10786213" cy="58477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30287C"/>
                </a:solidFill>
              </a:rPr>
              <a:t>Увековечивание памяти героев ВОВ и ветеранов боевых действий, уроженцев Томской области; воспитание уважения к старшему поколению </a:t>
            </a:r>
            <a:r>
              <a:rPr lang="ru-RU" sz="1600" dirty="0" smtClean="0"/>
              <a:t>развитие поисковых, тимуровских отрядов, волонтерского движения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3457" y="5550332"/>
            <a:ext cx="10951176" cy="58477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30287C"/>
                </a:solidFill>
              </a:rPr>
              <a:t>Вовлечение детей в работу </a:t>
            </a:r>
            <a:r>
              <a:rPr lang="ru-RU" sz="1600" dirty="0">
                <a:cs typeface="Arial" panose="020B0604020202020204" pitchFamily="34" charset="0"/>
              </a:rPr>
              <a:t>школьного отделения Томского областного отделения </a:t>
            </a:r>
            <a:r>
              <a:rPr lang="ru-RU" sz="1600" b="1" dirty="0" smtClean="0">
                <a:solidFill>
                  <a:srgbClr val="30287C"/>
                </a:solidFill>
              </a:rPr>
              <a:t>Русского географического общества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</a:t>
            </a:r>
            <a:r>
              <a:rPr lang="ru-RU" sz="1600" dirty="0" smtClean="0">
                <a:cs typeface="Arial" panose="020B0604020202020204" pitchFamily="34" charset="0"/>
              </a:rPr>
              <a:t> целью воспитания уважения к родной природе и истории Томской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384" y="1517523"/>
            <a:ext cx="11377264" cy="1077218"/>
          </a:xfrm>
          <a:prstGeom prst="rect">
            <a:avLst/>
          </a:prstGeom>
          <a:solidFill>
            <a:srgbClr val="FBFBFB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формирование </a:t>
            </a:r>
            <a:r>
              <a:rPr lang="ru-RU" sz="1600" dirty="0"/>
              <a:t>у детей, проживающих в Томской области, патриотических ценностей, гордости за свою Родину, уважения к традициям и культуре народов России, памяти о подвигах защитников Отечества и готовности к защите его интересов, ответственности за свое будущее и будущее своей страны, уважения к старшему поколению, бережного отношения к природе родного края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98781" y="1429250"/>
            <a:ext cx="1274560" cy="461665"/>
            <a:chOff x="9090455" y="991894"/>
            <a:chExt cx="1274560" cy="461665"/>
          </a:xfrm>
        </p:grpSpPr>
        <p:sp>
          <p:nvSpPr>
            <p:cNvPr id="16" name="Chevron 3">
              <a:extLst>
                <a:ext uri="{FF2B5EF4-FFF2-40B4-BE49-F238E27FC236}">
                  <a16:creationId xmlns:a16="http://schemas.microsoft.com/office/drawing/2014/main" xmlns="" id="{BF83716A-15A4-4C84-8180-18E016DC930B}"/>
                </a:ext>
              </a:extLst>
            </p:cNvPr>
            <p:cNvSpPr/>
            <p:nvPr/>
          </p:nvSpPr>
          <p:spPr>
            <a:xfrm>
              <a:off x="9102857" y="1077769"/>
              <a:ext cx="1225575" cy="327453"/>
            </a:xfrm>
            <a:prstGeom prst="chevron">
              <a:avLst/>
            </a:prstGeom>
            <a:solidFill>
              <a:srgbClr val="31B5D3"/>
            </a:solidFill>
            <a:ln w="19050">
              <a:solidFill>
                <a:srgbClr val="31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97F2F9A-3C4E-4BF4-BB73-EA970945E24C}"/>
                </a:ext>
              </a:extLst>
            </p:cNvPr>
            <p:cNvSpPr txBox="1"/>
            <p:nvPr/>
          </p:nvSpPr>
          <p:spPr>
            <a:xfrm>
              <a:off x="9090455" y="991894"/>
              <a:ext cx="127456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ЦЕЛЬ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32654" y="973114"/>
            <a:ext cx="10481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проект «Развитие патриотического воспитания детей Томской области»</a:t>
            </a:r>
            <a:endParaRPr lang="ru-RU" dirty="0"/>
          </a:p>
        </p:txBody>
      </p:sp>
      <p:cxnSp>
        <p:nvCxnSpPr>
          <p:cNvPr id="20" name="Straight Connector 75">
            <a:extLst>
              <a:ext uri="{FF2B5EF4-FFF2-40B4-BE49-F238E27FC236}">
                <a16:creationId xmlns:a16="http://schemas.microsoft.com/office/drawing/2014/main" xmlns="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211183" y="1371014"/>
            <a:ext cx="8981161" cy="14101"/>
          </a:xfrm>
          <a:prstGeom prst="line">
            <a:avLst/>
          </a:prstGeom>
          <a:ln w="28575">
            <a:solidFill>
              <a:srgbClr val="31B5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du.tomsk.gov.ru/uploads/272/thumbs/news/small_4afa118a2b1b515c26c5f752dc9b06fdee5be0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5" y="4373815"/>
            <a:ext cx="707590" cy="7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alerianovsk.ru/uploadedFiles/newsimages/big/bezymjanny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700" y1="74000" x2="12700" y2="74000"/>
                        <a14:foregroundMark x1="24400" y1="72889" x2="24400" y2="72889"/>
                        <a14:foregroundMark x1="37100" y1="77556" x2="37100" y2="77556"/>
                        <a14:foregroundMark x1="47100" y1="74667" x2="47100" y2="74667"/>
                        <a14:foregroundMark x1="60100" y1="74667" x2="60100" y2="74667"/>
                        <a14:foregroundMark x1="72100" y1="74667" x2="72100" y2="74667"/>
                        <a14:foregroundMark x1="91300" y1="73667" x2="91300" y2="73667"/>
                        <a14:foregroundMark x1="53300" y1="32111" x2="53300" y2="3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1" y="4926716"/>
            <a:ext cx="692907" cy="6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vyatsu.ru/uploads/2019/10/08/RGO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3117" r="10776" b="4922"/>
          <a:stretch/>
        </p:blipFill>
        <p:spPr bwMode="auto">
          <a:xfrm>
            <a:off x="230084" y="5619646"/>
            <a:ext cx="630300" cy="4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695400" y="2856972"/>
            <a:ext cx="10949327" cy="232386"/>
            <a:chOff x="660069" y="2143737"/>
            <a:chExt cx="10949327" cy="232386"/>
          </a:xfrm>
        </p:grpSpPr>
        <p:cxnSp>
          <p:nvCxnSpPr>
            <p:cNvPr id="32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28575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80467" y="3551475"/>
            <a:ext cx="10949327" cy="232386"/>
            <a:chOff x="660069" y="2143737"/>
            <a:chExt cx="10949327" cy="232386"/>
          </a:xfrm>
        </p:grpSpPr>
        <p:cxnSp>
          <p:nvCxnSpPr>
            <p:cNvPr id="35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28575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41" name="Straight Connector 75">
            <a:extLst>
              <a:ext uri="{FF2B5EF4-FFF2-40B4-BE49-F238E27FC236}">
                <a16:creationId xmlns:a16="http://schemas.microsoft.com/office/drawing/2014/main" xmlns="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900505" y="5057903"/>
            <a:ext cx="10732690" cy="11615"/>
          </a:xfrm>
          <a:prstGeom prst="line">
            <a:avLst/>
          </a:prstGeom>
          <a:ln w="28575">
            <a:solidFill>
              <a:srgbClr val="32B5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75">
            <a:extLst>
              <a:ext uri="{FF2B5EF4-FFF2-40B4-BE49-F238E27FC236}">
                <a16:creationId xmlns:a16="http://schemas.microsoft.com/office/drawing/2014/main" xmlns="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912037" y="5554045"/>
            <a:ext cx="10732690" cy="11615"/>
          </a:xfrm>
          <a:prstGeom prst="line">
            <a:avLst/>
          </a:prstGeom>
          <a:ln w="28575">
            <a:solidFill>
              <a:srgbClr val="32B5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75">
            <a:extLst>
              <a:ext uri="{FF2B5EF4-FFF2-40B4-BE49-F238E27FC236}">
                <a16:creationId xmlns:a16="http://schemas.microsoft.com/office/drawing/2014/main" xmlns="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922256" y="6115482"/>
            <a:ext cx="10732690" cy="11615"/>
          </a:xfrm>
          <a:prstGeom prst="line">
            <a:avLst/>
          </a:prstGeom>
          <a:ln w="28575">
            <a:solidFill>
              <a:srgbClr val="32B5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680467" y="4196893"/>
            <a:ext cx="10949327" cy="232386"/>
            <a:chOff x="660069" y="2143737"/>
            <a:chExt cx="10949327" cy="232386"/>
          </a:xfrm>
        </p:grpSpPr>
        <p:cxnSp>
          <p:nvCxnSpPr>
            <p:cNvPr id="52" name="Straight Connector 75">
              <a:extLst>
                <a:ext uri="{FF2B5EF4-FFF2-40B4-BE49-F238E27FC236}">
                  <a16:creationId xmlns:a16="http://schemas.microsoft.com/office/drawing/2014/main" xmlns="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28575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xmlns="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115" y="9599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8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916" y="251616"/>
            <a:ext cx="9529736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+mn-lt"/>
              </a:rPr>
              <a:t>Направления патриотического воспитания: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8885435"/>
              </p:ext>
            </p:extLst>
          </p:nvPr>
        </p:nvGraphicFramePr>
        <p:xfrm>
          <a:off x="4799856" y="10481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394616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Военно-патриотическое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400" y="2276872"/>
            <a:ext cx="448917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Формирование желания и способности </a:t>
            </a:r>
            <a:r>
              <a:rPr lang="ru-RU" dirty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 защите </a:t>
            </a: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своей родины,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уважения </a:t>
            </a:r>
            <a:r>
              <a:rPr lang="ru-RU" dirty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 высокого общественного престижа службы в Вооруженных Силах Российской </a:t>
            </a: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Федерации через реализацию комплекса воспитательных военно-патриотических мероприятий различных уровней.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843" y="20519"/>
            <a:ext cx="3365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915</Words>
  <Application>Microsoft Office PowerPoint</Application>
  <PresentationFormat>Произвольный</PresentationFormat>
  <Paragraphs>116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7_Тема Office</vt:lpstr>
      <vt:lpstr>9_Тема Office</vt:lpstr>
      <vt:lpstr>10_Тема Office</vt:lpstr>
      <vt:lpstr>11_Тема Office</vt:lpstr>
      <vt:lpstr>12_Тема Office</vt:lpstr>
      <vt:lpstr>13_Тема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Томск – город трудовой доблести!</vt:lpstr>
      <vt:lpstr>Презентация PowerPoint</vt:lpstr>
      <vt:lpstr>Направления патриотического воспитания:  </vt:lpstr>
      <vt:lpstr>Направления патриотического воспитания:  </vt:lpstr>
      <vt:lpstr>Направления патриотического воспитания:</vt:lpstr>
      <vt:lpstr>Направления патриотического воспитания: </vt:lpstr>
      <vt:lpstr>Организаторы и партнеры проекта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Тятьяна Михайловна</cp:lastModifiedBy>
  <cp:revision>46</cp:revision>
  <cp:lastPrinted>2020-08-26T02:25:45Z</cp:lastPrinted>
  <dcterms:created xsi:type="dcterms:W3CDTF">2020-08-05T06:28:16Z</dcterms:created>
  <dcterms:modified xsi:type="dcterms:W3CDTF">2020-08-27T02:16:50Z</dcterms:modified>
</cp:coreProperties>
</file>