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0" r:id="rId3"/>
    <p:sldId id="261" r:id="rId4"/>
    <p:sldId id="262" r:id="rId5"/>
    <p:sldId id="283" r:id="rId6"/>
    <p:sldId id="290" r:id="rId7"/>
    <p:sldId id="291" r:id="rId8"/>
    <p:sldId id="292" r:id="rId9"/>
    <p:sldId id="293" r:id="rId10"/>
    <p:sldId id="271" r:id="rId11"/>
    <p:sldId id="272" r:id="rId12"/>
    <p:sldId id="274" r:id="rId13"/>
    <p:sldId id="284" r:id="rId14"/>
    <p:sldId id="256" r:id="rId15"/>
    <p:sldId id="257" r:id="rId16"/>
    <p:sldId id="259" r:id="rId17"/>
    <p:sldId id="286" r:id="rId18"/>
    <p:sldId id="263" r:id="rId19"/>
    <p:sldId id="264" r:id="rId20"/>
    <p:sldId id="266" r:id="rId21"/>
    <p:sldId id="287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13" r:id="rId35"/>
    <p:sldId id="294" r:id="rId36"/>
    <p:sldId id="312" r:id="rId37"/>
    <p:sldId id="277" r:id="rId38"/>
    <p:sldId id="279" r:id="rId39"/>
    <p:sldId id="309" r:id="rId40"/>
    <p:sldId id="314" r:id="rId41"/>
    <p:sldId id="315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AD3B17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660"/>
  </p:normalViewPr>
  <p:slideViewPr>
    <p:cSldViewPr>
      <p:cViewPr varScale="1">
        <p:scale>
          <a:sx n="87" d="100"/>
          <a:sy n="87" d="100"/>
        </p:scale>
        <p:origin x="-14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1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2D39-22EB-4BAF-BC96-486A6D07F911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4DED-32DA-4F3F-880E-14ADE4339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72944-1303-4941-B6CC-3158CF276587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BB3B-347A-4210-A180-F8CEB0BB7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8BEFF-9A3C-45F5-806B-2FEC854CEC8A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D1A2-376D-4E07-962C-DF2D934BA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F0971-9E4F-4A32-A60C-53E3384C67EA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5545F-0331-4FC8-BE6E-8963B9DDA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34597-500E-44AD-997D-F56F2E42F583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194ED-2B86-4E8F-A491-F6BB3A87B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8A360-3CD4-476A-A8F8-AC666991F7C6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B25E1-3D59-4FC5-A304-05D18898D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2D60A-4293-4463-B319-57C05B24E092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D9BDC-4F90-4469-96FA-06BC17D11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87CD0-2296-44A6-BF6A-03F7DD1DD3D2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EEDB0-758F-4184-BBF0-22BFFD725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1F358-CE2D-4C4A-B91F-9F167309C5BF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E5D6-DA23-491C-A864-1FA6E788A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7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7" y="731520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A97D-C632-477F-907B-1F4887AB67B5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1F21F-358A-4BD8-931D-560EEF227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1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C8E2F-1E67-419B-B78C-0C3F2ABD5178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32D2-150C-4F3D-BECA-BA00E949D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7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9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B0D630-F40A-4FCD-A6C7-0E532EDFA629}" type="datetimeFigureOut">
              <a:rPr lang="ru-RU"/>
              <a:pPr>
                <a:defRPr/>
              </a:pPr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0D01DF-BAA9-48C0-9B8F-D14BBFD02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4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3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646806"/>
            <a:ext cx="6336704" cy="40454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60649"/>
            <a:ext cx="8568952" cy="7723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Конкурс профессионального мастерства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4437112"/>
            <a:ext cx="8712968" cy="230425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Муниципальный этап 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Всероссийского конкурса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«УЧИТЕЛЬ ГОДА – 2022»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 Молчаново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317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80528" y="2568847"/>
            <a:ext cx="5400600" cy="4161260"/>
          </a:xfrm>
        </p:spPr>
        <p:txBody>
          <a:bodyPr/>
          <a:lstStyle/>
          <a:p>
            <a:pPr marL="0" indent="0" algn="ctr" fontAlgn="auto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Ирина </a:t>
            </a:r>
            <a:br>
              <a:rPr lang="ru-RU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Николаевна</a:t>
            </a:r>
            <a:br>
              <a:rPr lang="ru-RU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Калинина</a:t>
            </a:r>
            <a:r>
              <a:rPr lang="ru-RU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Учитель </a:t>
            </a:r>
            <a: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начальных классов</a:t>
            </a:r>
            <a:b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 МБОУ «</a:t>
            </a:r>
            <a:r>
              <a:rPr lang="ru-RU" sz="2800" dirty="0" err="1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Наргинская</a:t>
            </a:r>
            <a: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 СОШ»</a:t>
            </a:r>
            <a:b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ДДТ_003\Desktop\Учитель года 2022\КалининаИ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548680"/>
            <a:ext cx="3447875" cy="438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2" y="260349"/>
            <a:ext cx="2951163" cy="2133600"/>
          </a:xfrm>
        </p:spPr>
      </p:pic>
      <p:sp>
        <p:nvSpPr>
          <p:cNvPr id="5" name="TextBox 4"/>
          <p:cNvSpPr txBox="1"/>
          <p:nvPr/>
        </p:nvSpPr>
        <p:spPr>
          <a:xfrm>
            <a:off x="1043608" y="2636911"/>
            <a:ext cx="7128792" cy="41242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        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«Стать первым учителем </a:t>
            </a:r>
            <a:endParaRPr lang="ru-RU" sz="44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не </a:t>
            </a: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 счету, а по уважению!»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21140906">
            <a:off x="75073" y="3205659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3" name="Picture 3" descr="C:\Users\ДДТ_003\Desktop\Учитель года 2022\Учитель года 21.02.2022\24.02.2022, фото\IMG_6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12504">
            <a:off x="3939383" y="769352"/>
            <a:ext cx="4596838" cy="294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88640"/>
            <a:ext cx="2951163" cy="2133600"/>
          </a:xfr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357118" y="561975"/>
            <a:ext cx="6769100" cy="227647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урок </a:t>
            </a: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математика  в 1 классе</a:t>
            </a:r>
            <a:endParaRPr lang="ru-RU" sz="32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1266" name="Picture 2" descr="C:\Users\ДДТ_003\Desktop\Учитель года 2022\Учитель года 21.02.2022\24.02.2022, фото\IMG_6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2" y="3843377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ДТ_003\Desktop\Учитель года 2022\Учитель года 21.02.2022\24.02.2022, фото\IMG_6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79" y="1676750"/>
            <a:ext cx="3835157" cy="290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ДДТ_003\Desktop\Учитель года 2022\Учитель года 21.02.2022\24.02.2022, фото\IMG_62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348605" y="4244683"/>
            <a:ext cx="2547123" cy="206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317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ДДТ_003\Desktop\Учитель года 2022\Учитель года 21.02.2022\24.02.2022, фото\IMG_6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2751528"/>
            <a:ext cx="2304256" cy="365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ДТ_003\Desktop\Учитель года 2022\Учитель года 21.02.2022\24.02.2022, фото\IMG_62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1990" y="404664"/>
            <a:ext cx="5402458" cy="300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ДТ_003\Desktop\Учитель года 2022\Учитель года 21.02.2022\24.02.2022, фото\IMG_6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91251"/>
            <a:ext cx="4392489" cy="292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4" y="188640"/>
            <a:ext cx="2994961" cy="216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08520" y="2407435"/>
            <a:ext cx="5400600" cy="416126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600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Наталья Александровна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600" dirty="0" err="1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Луканина</a:t>
            </a:r>
            <a:r>
              <a:rPr lang="ru-RU" sz="4600" dirty="0" smtClean="0">
                <a:ln w="10541" cmpd="sng">
                  <a:noFill/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</a:br>
            <a:endParaRPr lang="ru-RU" sz="2000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99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Учитель начальных классов</a:t>
            </a:r>
            <a:br>
              <a:rPr lang="ru-RU" sz="28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 МАОУ «</a:t>
            </a:r>
            <a:r>
              <a:rPr lang="ru-RU" sz="2800" dirty="0" err="1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Сулзатская</a:t>
            </a:r>
            <a:r>
              <a:rPr lang="ru-RU" sz="2800" dirty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 СОШ»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ДДТ_003\Desktop\Учитель года 2022\портрет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76672"/>
            <a:ext cx="3189981" cy="475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6658"/>
            <a:ext cx="2952328" cy="213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 rot="21140906">
            <a:off x="59424" y="2881105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1762" y="1988840"/>
            <a:ext cx="7128792" cy="59708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        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«Ученик – это не сосуд, который надо заполнить, а факел, который надо зажечь…»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(Плутарх)</a:t>
            </a:r>
            <a:endParaRPr lang="ru-RU" sz="32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ДДТ_003\Desktop\Учитель года 2022\Учитель года 21.02.2022\21.02.2022, фото\IMG_6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897" y="404663"/>
            <a:ext cx="4960985" cy="3047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ДДТ_003\Desktop\Учитель года 2022\Учитель года 21.02.2022\21.02.2022, фото\IMG_6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23540" y="3234791"/>
            <a:ext cx="3123279" cy="279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7" y="260352"/>
            <a:ext cx="2735263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57118" y="561975"/>
            <a:ext cx="6769100" cy="227647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урок </a:t>
            </a: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русский язык  в 4 классе</a:t>
            </a:r>
            <a:endParaRPr lang="ru-RU" sz="32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:\Users\ДДТ_003\Desktop\Учитель года 2022\Учитель года 21.02.2022\21.02.2022, фото\IMG_59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575" y="3494226"/>
            <a:ext cx="4700534" cy="298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ДТ_003\Desktop\Учитель года 2022\Учитель года 21.02.2022\21.02.2022, фото\IMG_60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1941" y="1737229"/>
            <a:ext cx="3024336" cy="220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18891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ДДТ_003\Desktop\Учитель года 2022\Учитель года 21.02.2022\21.02.2022, фото\IMG_59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501008"/>
            <a:ext cx="4409340" cy="296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ДТ_003\Desktop\Учитель года 2022\Учитель года 21.02.2022\21.02.2022, фото\IMG_59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3" y="3140968"/>
            <a:ext cx="3635829" cy="28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ДТ_003\Desktop\Учитель года 2022\Учитель года 21.02.2022\21.02.2022, фото\IMG_6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57" y="332656"/>
            <a:ext cx="399644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0321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36813"/>
            <a:ext cx="5043891" cy="4161260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Ирина </a:t>
            </a:r>
            <a: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Фёдоровна</a:t>
            </a: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dirty="0" err="1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Олейникова</a:t>
            </a:r>
            <a: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Учитель 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истории</a:t>
            </a:r>
            <a:b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МАОУ «Молчановская СОШ </a:t>
            </a: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№2»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ДДТ_003\Desktop\Учитель года 2022\IMG_6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505445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05064"/>
            <a:ext cx="8064896" cy="4176464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</a:t>
            </a: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Чтобы быть хорошим </a:t>
            </a: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учителем</a:t>
            </a: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, нужно любить то, чему учишь, и любить тех, кого учишь!»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140906">
            <a:off x="-145800" y="2809097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ДДТ_003\Desktop\Учитель года 2022\Учитель года 21.02.2022\24.02.2022, фото\IMG_65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404664"/>
            <a:ext cx="5365872" cy="320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" y="2317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76328"/>
            <a:ext cx="5544616" cy="396044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Надежда </a:t>
            </a:r>
            <a:b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Владимировна</a:t>
            </a:r>
            <a:b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Деревянко</a:t>
            </a:r>
            <a:b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Учитель 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истории </a:t>
            </a: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и </a:t>
            </a:r>
            <a:b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обществознания 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МБОУ «</a:t>
            </a:r>
            <a:r>
              <a:rPr lang="ru-RU" sz="28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Сарафановская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СОШ»</a:t>
            </a:r>
            <a:b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ДДТ_003\Desktop\Учитель года 2022\Деревянко Надежда Владимиро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92" y="340229"/>
            <a:ext cx="3139423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5" y="387350"/>
            <a:ext cx="2733675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11413" y="230190"/>
            <a:ext cx="6553200" cy="2376487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урок</a:t>
            </a:r>
            <a:b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история в 8 классе</a:t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endParaRPr lang="ru-RU" sz="40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C:\Users\ДДТ_003\Desktop\Учитель года 2022\Учитель года 21.02.2022\24.02.2022, фото\IMG_64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3356992"/>
            <a:ext cx="4609962" cy="291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ДТ_003\Desktop\Учитель года 2022\Учитель года 21.02.2022\24.02.2022, фото\IMG_6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4336492"/>
            <a:ext cx="2968859" cy="207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ДТ_003\Desktop\Учитель года 2022\Учитель года 21.02.2022\24.02.2022, фото\IMG_64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1667258"/>
            <a:ext cx="3744416" cy="235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7" y="22066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ДДТ_003\Desktop\Учитель года 2022\Учитель года 21.02.2022\24.02.2022, фото\IMG_6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4176"/>
            <a:ext cx="4534225" cy="302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ДТ_003\Desktop\Учитель года 2022\Учитель года 21.02.2022\24.02.2022, фото\IMG_65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924944"/>
            <a:ext cx="4896544" cy="340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ДТ_003\Desktop\Учитель года 2022\Учитель года 21.02.2022\24.02.2022, фото\IMG_65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8496" y="3802550"/>
            <a:ext cx="2685641" cy="281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0321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36813"/>
            <a:ext cx="5043891" cy="4161260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Лилия </a:t>
            </a:r>
            <a: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Анатольевна</a:t>
            </a: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dirty="0" err="1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Садовникова</a:t>
            </a:r>
            <a: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Учитель 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английского языка</a:t>
            </a:r>
            <a:b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МАОУ «Молчановская СОШ </a:t>
            </a: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№1»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C:\Users\ДДТ_003\Desktop\Учитель года 2022\WiBlhck6__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416858"/>
            <a:ext cx="3438197" cy="431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9040"/>
            <a:ext cx="8064896" cy="4176464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«Сильным, опытным становится педагог, который умеет анализировать свой труд»</a:t>
            </a:r>
            <a:b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                                    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(</a:t>
            </a:r>
            <a:r>
              <a:rPr lang="ru-RU" sz="3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В.А.Сухомлинский</a:t>
            </a:r>
            <a:r>
              <a:rPr lang="ru-RU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140906">
            <a:off x="-145800" y="2809097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493339"/>
            <a:ext cx="5297357" cy="2996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5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1413" y="230190"/>
            <a:ext cx="6553200" cy="2376487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урок</a:t>
            </a:r>
            <a:b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английский язык</a:t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в 4 классе</a:t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endParaRPr lang="ru-RU" sz="40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C:\Users\ДДТ_003\Desktop\Учитель года 2022\Учитель года 21.02.2022\21.02.2022, фото\IMG_57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4374" y="3573016"/>
            <a:ext cx="4531581" cy="303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ДТ_003\Desktop\Учитель года 2022\Учитель года 21.02.2022\21.02.2022, фото\IMG_57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546421" y="2278059"/>
            <a:ext cx="2195176" cy="216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ДТ_003\Desktop\Учитель года 2022\Учитель года 21.02.2022\21.02.2022, фото\IMG_58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87933" y="3204556"/>
            <a:ext cx="3483430" cy="278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3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Users\ДДТ_003\Desktop\Учитель года 2022\Учитель года 21.02.2022\21.02.2022, фото\IMG_58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564025"/>
            <a:ext cx="5026987" cy="370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ДДТ_003\Desktop\Учитель года 2022\Учитель года 21.02.2022\21.02.2022, фото\IMG_5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7175"/>
            <a:ext cx="3905085" cy="260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ДДТ_003\Desktop\Учитель года 2022\Учитель года 21.02.2022\21.02.2022, фото\IMG_58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684816" y="3489615"/>
            <a:ext cx="3284934" cy="273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30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0321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372" y="2436813"/>
            <a:ext cx="5043891" cy="4161260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Александр Гавриилович</a:t>
            </a:r>
            <a:b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Тельнов</a:t>
            </a:r>
            <a: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Учитель 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физической </a:t>
            </a: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культуры</a:t>
            </a:r>
            <a:b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МБОУ «</a:t>
            </a:r>
            <a:r>
              <a:rPr lang="ru-RU" sz="28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Могочинская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СОШ»</a:t>
            </a: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548680"/>
            <a:ext cx="3323063" cy="389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2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53136"/>
            <a:ext cx="8064896" cy="4176464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«Крепкое здоровье – </a:t>
            </a: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крепкая </a:t>
            </a: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страна!»</a:t>
            </a:r>
            <a:b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140906">
            <a:off x="177882" y="3745200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C:\Users\ДДТ_003\Desktop\Учитель года 2022\Учитель года 21.02.2022\21.02.2022, фото\IMG_61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3728" y="257174"/>
            <a:ext cx="5475304" cy="324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1413" y="230190"/>
            <a:ext cx="6553200" cy="2376487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урок</a:t>
            </a:r>
            <a:b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физическая </a:t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культура в 7 классе</a:t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endParaRPr lang="ru-RU" sz="40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43" name="Picture 7" descr="C:\Users\ДДТ_003\Desktop\Учитель года 2022\Учитель года 21.02.2022\21.02.2022, фото\IMG_6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3147444"/>
            <a:ext cx="2660190" cy="338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ДДТ_003\Desktop\Учитель года 2022\Учитель года 21.02.2022\21.02.2022, фото\IMG_6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573328" y="2427655"/>
            <a:ext cx="2714311" cy="258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ДДТ_003\Desktop\Учитель года 2022\Учитель года 21.02.2022\21.02.2022, фото\IMG_60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778847"/>
            <a:ext cx="3528392" cy="272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1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ДДТ_003\Desktop\Учитель года 2022\Учитель года 21.02.2022\21.02.2022, фото\IMG_61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9752" y="332656"/>
            <a:ext cx="5616624" cy="326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ДДТ_003\Desktop\Учитель года 2022\Учитель года 21.02.2022\21.02.2022, фото\IMG_6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523" y="3302984"/>
            <a:ext cx="3780423" cy="252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ДДТ_003\Desktop\Учитель года 2022\Учитель года 21.02.2022\21.02.2022, фото\IMG_61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4027995"/>
            <a:ext cx="4339076" cy="2425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0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8763"/>
            <a:ext cx="28892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230645">
            <a:off x="366722" y="3171256"/>
            <a:ext cx="3312368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689241"/>
            <a:ext cx="7740860" cy="215111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4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«Вместе </a:t>
            </a:r>
            <a:r>
              <a:rPr lang="ru-RU" sz="44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– к новым достижениям</a:t>
            </a:r>
            <a:r>
              <a:rPr lang="ru-RU" sz="44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!»</a:t>
            </a:r>
            <a:endParaRPr lang="ru-RU" sz="44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ДДТ_003\Desktop\Учитель года 2022\Учитель года 21.02.2022\21.02.2022, фото\IMG_59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2468">
            <a:off x="3942911" y="539103"/>
            <a:ext cx="4663066" cy="322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0321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6813"/>
            <a:ext cx="6012160" cy="4161260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Лариса </a:t>
            </a:r>
            <a: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Михайловна </a:t>
            </a:r>
            <a:r>
              <a:rPr lang="ru-RU" sz="4800" dirty="0" err="1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Тилькунова</a:t>
            </a:r>
            <a: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Учитель 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русского языка и литературы МАОУ «</a:t>
            </a:r>
            <a:r>
              <a:rPr lang="ru-RU" sz="28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Тунгусовская</a:t>
            </a:r>
            <a:r>
              <a:rPr lang="ru-RU" sz="2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СОШ»</a:t>
            </a:r>
            <a:endParaRPr lang="ru-RU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3" descr="IMG_45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82" y="1052736"/>
            <a:ext cx="340852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1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7" y="4005064"/>
            <a:ext cx="8641653" cy="4176464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«В жизни всегда есть,</a:t>
            </a:r>
            <a:b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чему </a:t>
            </a: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научиться, и, </a:t>
            </a: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я точно знаю, </a:t>
            </a: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что </a:t>
            </a: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смогу это </a:t>
            </a: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сделать»</a:t>
            </a: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140906">
            <a:off x="45360" y="2881105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C:\Users\ДДТ_003\Desktop\Учитель года 2022\Учитель года 21.02.2022\24.02.2022, фото\IMG_6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904" y="377286"/>
            <a:ext cx="5102019" cy="301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1413" y="230190"/>
            <a:ext cx="6553200" cy="2376487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урок</a:t>
            </a:r>
            <a:br>
              <a:rPr lang="ru-RU" sz="40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</a:t>
            </a:r>
            <a:r>
              <a:rPr lang="ru-RU" sz="40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русского языка </a:t>
            </a: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 7 классе</a:t>
            </a:r>
            <a:br>
              <a:rPr lang="ru-RU" sz="40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endParaRPr lang="ru-RU" sz="40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8437" name="Picture 5" descr="C:\Users\ДДТ_003\Desktop\Учитель года 2022\Учитель года 21.02.2022\24.02.2022, фото\IMG_6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24036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ДДТ_003\Desktop\Учитель года 2022\Учитель года 21.02.2022\24.02.2022, фото\IMG_63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2099231"/>
            <a:ext cx="3321632" cy="206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ДДТ_003\Desktop\Учитель года 2022\Учитель года 21.02.2022\24.02.2022, фото\IMG_63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956540"/>
            <a:ext cx="4608512" cy="296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169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ДДТ_003\Desktop\Учитель года 2022\Учитель года 21.02.2022\24.02.2022, фото\IMG_6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72825" y="3252968"/>
            <a:ext cx="373805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ДДТ_003\Desktop\Учитель года 2022\Учитель года 21.02.2022\24.02.2022, фото\IMG_63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33858"/>
            <a:ext cx="4501776" cy="3001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ДДТ_003\Desktop\Учитель года 2022\Учитель года 21.02.2022\24.02.2022, фото\IMG_63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7175"/>
            <a:ext cx="4392488" cy="292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56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963609"/>
              </p:ext>
            </p:extLst>
          </p:nvPr>
        </p:nvGraphicFramePr>
        <p:xfrm>
          <a:off x="215515" y="1052736"/>
          <a:ext cx="8712968" cy="53285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366090"/>
                <a:gridCol w="3306319"/>
                <a:gridCol w="1296144"/>
                <a:gridCol w="1008112"/>
                <a:gridCol w="648072"/>
                <a:gridCol w="1296144"/>
                <a:gridCol w="792087"/>
              </a:tblGrid>
              <a:tr h="2965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Сведения о конкурсантах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Набрано баллов в конкурсных заданиях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Итого баллов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432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dirty="0">
                          <a:effectLst/>
                        </a:rPr>
                        <a:t>«</a:t>
                      </a:r>
                      <a:r>
                        <a:rPr lang="ru-RU" sz="1200" dirty="0" err="1">
                          <a:effectLst/>
                        </a:rPr>
                        <a:t>Медиавизитка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dirty="0">
                          <a:effectLst/>
                        </a:rPr>
                        <a:t>«Классный час»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«Урок»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«Методическая мастерская»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Деревянко Надежда Владимировна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МБОУ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Сарафановская</a:t>
                      </a:r>
                      <a:r>
                        <a:rPr lang="ru-RU" sz="1200" b="0" dirty="0">
                          <a:effectLst/>
                        </a:rPr>
                        <a:t> СОШ»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24,6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40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48,3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27,3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140,2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7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Зубко Наталья Викторовна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МАОУ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Суйгинская</a:t>
                      </a:r>
                      <a:r>
                        <a:rPr lang="ru-RU" sz="1200" b="0" dirty="0">
                          <a:effectLst/>
                        </a:rPr>
                        <a:t> СОШ»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19,5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37,9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40,4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23,6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121,4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7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Калинина Ирина Николаевна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МБОУ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Наргинская</a:t>
                      </a:r>
                      <a:r>
                        <a:rPr lang="ru-RU" sz="1200" b="0" dirty="0">
                          <a:effectLst/>
                        </a:rPr>
                        <a:t> СОШ»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23,1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43,2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56,1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27,1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149,5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7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 err="1">
                          <a:effectLst/>
                        </a:rPr>
                        <a:t>Луканина</a:t>
                      </a:r>
                      <a:r>
                        <a:rPr lang="ru-RU" sz="1400" b="1" dirty="0">
                          <a:effectLst/>
                        </a:rPr>
                        <a:t> Наталья Александровна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МАОУ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Сулзатская</a:t>
                      </a:r>
                      <a:r>
                        <a:rPr lang="ru-RU" sz="1200" b="0" dirty="0">
                          <a:effectLst/>
                        </a:rPr>
                        <a:t> СОШ»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25,1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43,8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33,7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20,6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119,6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7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5.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 err="1">
                          <a:effectLst/>
                        </a:rPr>
                        <a:t>Олейникова</a:t>
                      </a:r>
                      <a:r>
                        <a:rPr lang="ru-RU" sz="1400" b="1" dirty="0">
                          <a:effectLst/>
                        </a:rPr>
                        <a:t> Ирина Фёдоровна</a:t>
                      </a:r>
                      <a:r>
                        <a:rPr lang="ru-RU" sz="1200" b="1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МАОУ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Молчановская</a:t>
                      </a:r>
                      <a:r>
                        <a:rPr lang="ru-RU" sz="1200" b="0" dirty="0">
                          <a:effectLst/>
                        </a:rPr>
                        <a:t> СОШ №2»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44,4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57,5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28,9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156,2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83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6.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 err="1">
                          <a:effectLst/>
                        </a:rPr>
                        <a:t>Садовникова</a:t>
                      </a:r>
                      <a:r>
                        <a:rPr lang="ru-RU" sz="1400" b="1" dirty="0">
                          <a:effectLst/>
                        </a:rPr>
                        <a:t> Лилия Анатольевна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МАОУ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Молчановская</a:t>
                      </a:r>
                      <a:r>
                        <a:rPr lang="ru-RU" sz="1200" b="0" dirty="0">
                          <a:effectLst/>
                        </a:rPr>
                        <a:t> СОШ №1»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24,3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41,9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55,5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28,7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150,4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7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7.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 smtClean="0">
                          <a:effectLst/>
                        </a:rPr>
                        <a:t>Тельнов </a:t>
                      </a:r>
                      <a:r>
                        <a:rPr lang="ru-RU" sz="1400" b="1" dirty="0">
                          <a:effectLst/>
                        </a:rPr>
                        <a:t>Александр Гавриилович</a:t>
                      </a:r>
                      <a:r>
                        <a:rPr lang="ru-RU" sz="1200" b="1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МБОУ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Могочинская</a:t>
                      </a:r>
                      <a:r>
                        <a:rPr lang="ru-RU" sz="1200" b="0" dirty="0">
                          <a:effectLst/>
                        </a:rPr>
                        <a:t> СОШ»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23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38,3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48,9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25,7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135,9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  <a:tr h="593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>
                          <a:effectLst/>
                        </a:rPr>
                        <a:t>8.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400" b="1" dirty="0" err="1">
                          <a:effectLst/>
                        </a:rPr>
                        <a:t>Тилькунова</a:t>
                      </a:r>
                      <a:r>
                        <a:rPr lang="ru-RU" sz="1400" b="1" dirty="0">
                          <a:effectLst/>
                        </a:rPr>
                        <a:t> Лариса Михайловна</a:t>
                      </a:r>
                      <a:r>
                        <a:rPr lang="ru-RU" sz="1200" b="1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200" b="0" dirty="0" smtClean="0">
                          <a:effectLst/>
                        </a:rPr>
                        <a:t>МАОУ </a:t>
                      </a:r>
                      <a:r>
                        <a:rPr lang="ru-RU" sz="1200" b="0" dirty="0">
                          <a:effectLst/>
                        </a:rPr>
                        <a:t>«</a:t>
                      </a:r>
                      <a:r>
                        <a:rPr lang="ru-RU" sz="1200" b="0" dirty="0" err="1">
                          <a:effectLst/>
                        </a:rPr>
                        <a:t>Тунгусовская</a:t>
                      </a:r>
                      <a:r>
                        <a:rPr lang="ru-RU" sz="1200" b="0" dirty="0">
                          <a:effectLst/>
                        </a:rPr>
                        <a:t> СОШ»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23,6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41,4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>
                          <a:effectLst/>
                        </a:rPr>
                        <a:t>49,8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27,5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04950" algn="l"/>
                        </a:tabLst>
                      </a:pPr>
                      <a:r>
                        <a:rPr lang="ru-RU" sz="1600" dirty="0">
                          <a:effectLst/>
                        </a:rPr>
                        <a:t>142,3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741" marR="38741" marT="0" marB="0"/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90680" y="332656"/>
            <a:ext cx="7762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04950" algn="l"/>
              </a:tabLst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СВОДНЫЙ ОЦЕНОЧНЫЙ ЛИСТ КОНКУРСА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2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5270" y="2138319"/>
            <a:ext cx="221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Деревянко Н.В.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6273" y="2659674"/>
            <a:ext cx="5688632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200"/>
              </a:spcAft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Финалисты муниципального этапа Всероссийского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конкурса 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200"/>
              </a:spcAft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«Учитель года –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2022» 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9765" y="2348755"/>
            <a:ext cx="218335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Тельнов А.Г.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534" y="2345833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Зубко Н.В.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5" name="Picture 2" descr="C:\Users\ДДТ_003\Desktop\Учитель года 2022\Деревянко Надежда Владимиров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1483" y="324825"/>
            <a:ext cx="1230332" cy="181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ДДТ_003\Desktop\Учитель года 2022\КалининаИ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19" y="3868127"/>
            <a:ext cx="1419711" cy="180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ДДТ_003\Desktop\Учитель года 2022\портрет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3807" y="4320896"/>
            <a:ext cx="1318007" cy="183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ДДТ_003\Desktop\Учитель года 2022\IMG_65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4357396"/>
            <a:ext cx="1377620" cy="180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ДДТ_003\Desktop\Учитель года 2022\WiBlhck6__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5696" y="3839563"/>
            <a:ext cx="1445054" cy="183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8077" y="540229"/>
            <a:ext cx="1445054" cy="180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57009" y="2138319"/>
            <a:ext cx="221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Тилькунова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Л.М.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06" y="5692257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Калинина И.Н.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9489" y="6165304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Луканина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Н.А. 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02004" y="6165304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Олейникова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И.Ф.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0078" y="5692257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Садовникова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Л.А.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8" name="Picture 3" descr="IMG_453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5828" y="324825"/>
            <a:ext cx="1547848" cy="181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ДДТ_003\Desktop\Учитель года 2022\DSC0877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19" y="342848"/>
            <a:ext cx="1419711" cy="179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646806"/>
            <a:ext cx="6336704" cy="40454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60649"/>
            <a:ext cx="8568952" cy="7723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Конкурс профессионального мастерства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4437112"/>
            <a:ext cx="8712968" cy="230425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Муниципальный этап 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Всероссийского конкурса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«УЧИТЕЛЬ ГОДА – 2022»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 Молчаново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5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lumMod val="5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10" y="448273"/>
            <a:ext cx="4658445" cy="336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4584" y="4365104"/>
            <a:ext cx="81618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Мастер-класс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90" y="174625"/>
            <a:ext cx="2808287" cy="2032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87824" y="908720"/>
            <a:ext cx="6048672" cy="1296144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Мастер-класс</a:t>
            </a:r>
            <a:endParaRPr lang="ru-RU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629" y="2708920"/>
            <a:ext cx="77768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Цель – демонстрация </a:t>
            </a:r>
            <a:r>
              <a:rPr lang="ru-RU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конкурсантом профессионального мастерства в области презентации и трансляции инновационного педагогического опыта в ситуации профессионального взаимодействия.</a:t>
            </a:r>
            <a:endParaRPr lang="ru-RU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646806"/>
            <a:ext cx="6336704" cy="40454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60649"/>
            <a:ext cx="8568952" cy="7723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Конкурс профессионального мастерства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4437112"/>
            <a:ext cx="8712968" cy="230425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Муниципальный этап 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Всероссийского конкурса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«УЧИТЕЛЬ ГОДА – 2022»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 Молчаново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70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188913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595" y="692697"/>
            <a:ext cx="6856413" cy="1734716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u="sng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</a:t>
            </a:r>
            <a:r>
              <a:rPr lang="ru-RU" sz="32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урок </a:t>
            </a: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история в 5 классе</a:t>
            </a:r>
            <a:r>
              <a:rPr lang="ru-RU" sz="32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endParaRPr lang="ru-RU" sz="32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075" name="Picture 3" descr="C:\Users\ДДТ_003\Desktop\Учитель года 2022\Учитель года 21.02.2022\21.02.2022, фото\IMG_5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04651"/>
            <a:ext cx="442849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ДТ_003\Desktop\Учитель года 2022\Учитель года 21.02.2022\21.02.2022, фото\IMG_59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4509120"/>
            <a:ext cx="254991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ДТ_003\Desktop\Учитель года 2022\Учитель года 21.02.2022\21.02.2022, фото\IMG_59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106288" y="2100080"/>
            <a:ext cx="2736303" cy="236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5270" y="2138319"/>
            <a:ext cx="221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Деревянко Н.В.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6273" y="2659674"/>
            <a:ext cx="5688632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200"/>
              </a:spcAft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Финалисты муниципального этапа Всероссийского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конкурса 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200"/>
              </a:spcAft>
              <a:defRPr/>
            </a:pP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«Учитель года –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2022» 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9765" y="2348755"/>
            <a:ext cx="218335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Тельнов А.Г.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534" y="2345833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Зубко Н.В.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5" name="Picture 2" descr="C:\Users\ДДТ_003\Desktop\Учитель года 2022\Деревянко Надежда Владимиров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1483" y="324825"/>
            <a:ext cx="1230332" cy="181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ДДТ_003\Desktop\Учитель года 2022\КалининаИ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19" y="3868127"/>
            <a:ext cx="1419711" cy="180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ДДТ_003\Desktop\Учитель года 2022\портрет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3807" y="4320896"/>
            <a:ext cx="1318007" cy="183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ДДТ_003\Desktop\Учитель года 2022\IMG_65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4357396"/>
            <a:ext cx="1377620" cy="180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ДДТ_003\Desktop\Учитель года 2022\WiBlhck6__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5696" y="3839563"/>
            <a:ext cx="1445054" cy="183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8077" y="540229"/>
            <a:ext cx="1445054" cy="180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57009" y="2138319"/>
            <a:ext cx="221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Тилькунова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Л.М.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06" y="5692257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Калинина И.Н.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9489" y="6165304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Луканина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Н.А. 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02004" y="6165304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Олейникова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И.Ф.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0078" y="5692257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Садовникова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Л.А.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28" name="Picture 3" descr="IMG_453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5828" y="324825"/>
            <a:ext cx="1547848" cy="181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ДДТ_003\Desktop\Учитель года 2022\DSC0877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19" y="342848"/>
            <a:ext cx="1419711" cy="179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646806"/>
            <a:ext cx="6336704" cy="40454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60649"/>
            <a:ext cx="8568952" cy="7723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Конкурс профессионального мастерства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4437112"/>
            <a:ext cx="8712968" cy="230425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Муниципальный этап 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Всероссийского конкурса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«УЧИТЕЛЬ ГОДА – 2022»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 Молчаново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ДТ_003\Desktop\Учитель года 2022\Учитель года 21.02.2022\21.02.2022, фото\IMG_5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03" y="4005064"/>
            <a:ext cx="3780421" cy="252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ДТ_003\Desktop\Учитель года 2022\Учитель года 21.02.2022\21.02.2022, фото\IMG_59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708919"/>
            <a:ext cx="4771280" cy="28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2" y="260349"/>
            <a:ext cx="2951163" cy="2133600"/>
          </a:xfrm>
        </p:spPr>
      </p:pic>
      <p:pic>
        <p:nvPicPr>
          <p:cNvPr id="4098" name="Picture 2" descr="C:\Users\ДДТ_003\Desktop\Учитель года 2022\Учитель года 21.02.2022\21.02.2022, фото\IMG_59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9832" y="260649"/>
            <a:ext cx="498070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317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492896"/>
            <a:ext cx="5428306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Наталья </a:t>
            </a:r>
            <a:b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Викторовна </a:t>
            </a:r>
            <a:b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Зубко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У</a:t>
            </a:r>
            <a:r>
              <a:rPr lang="ru-RU" sz="2800" dirty="0" smtClean="0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читель </a:t>
            </a:r>
            <a:r>
              <a:rPr lang="ru-RU" sz="2800" dirty="0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музыки</a:t>
            </a:r>
            <a:br>
              <a:rPr lang="ru-RU" sz="2800" dirty="0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2800" dirty="0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МАОУ «</a:t>
            </a:r>
            <a:r>
              <a:rPr lang="ru-RU" sz="2800" dirty="0" err="1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Суйгинская</a:t>
            </a:r>
            <a:r>
              <a:rPr lang="ru-RU" sz="2800" dirty="0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 СОШ»</a:t>
            </a:r>
            <a:br>
              <a:rPr lang="ru-RU" sz="2800" dirty="0">
                <a:ln w="1905"/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</a:br>
            <a:endParaRPr lang="ru-RU" sz="2800" dirty="0">
              <a:ln w="1905"/>
              <a:solidFill>
                <a:srgbClr val="FF000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ДДТ_003\Desktop\Учитель года 2022\DSC087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620688"/>
            <a:ext cx="313159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57175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1120733">
            <a:off x="168756" y="3161372"/>
            <a:ext cx="3744416" cy="1143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54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 Е В И З</a:t>
            </a:r>
            <a:endParaRPr lang="ru-RU" sz="54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4941168"/>
            <a:ext cx="8638729" cy="936104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4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«Всё для души и всё для души</a:t>
            </a:r>
            <a:r>
              <a:rPr lang="ru-RU" sz="44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» </a:t>
            </a:r>
            <a:br>
              <a:rPr lang="ru-RU" sz="44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</a:br>
            <a:endParaRPr lang="ru-RU" sz="44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C:\Users\ДДТ_003\Desktop\Учитель года 2022\Учитель года 21.02.2022\24.02.2022, фото\IMG_64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9973">
            <a:off x="4139952" y="532648"/>
            <a:ext cx="4427918" cy="371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2" y="115888"/>
            <a:ext cx="295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95736" y="561976"/>
            <a:ext cx="6769100" cy="2276475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u="sng" dirty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Открытый </a:t>
            </a:r>
            <a:r>
              <a:rPr lang="ru-RU" sz="3200" u="sng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урок </a:t>
            </a: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dirty="0" smtClean="0">
                <a:ln w="1905"/>
                <a:solidFill>
                  <a:srgbClr val="990000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Предмет: музыка  в 6 классе</a:t>
            </a:r>
            <a:endParaRPr lang="ru-RU" sz="3200" dirty="0">
              <a:ln w="1905"/>
              <a:solidFill>
                <a:srgbClr val="990000"/>
              </a:solidFill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C:\Users\ДДТ_003\Desktop\Учитель года 2022\Учитель года 21.02.2022\24.02.2022, фото\IMG_64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2875502"/>
            <a:ext cx="3600400" cy="333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ДТ_003\Desktop\Учитель года 2022\Учитель года 21.02.2022\24.02.2022, фото\IMG_64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3838" y="1844824"/>
            <a:ext cx="4698297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ДТ_003\Desktop\Учитель года 2022\Учитель года 21.02.2022\24.02.2022, фото\IMG_64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2952328" cy="196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ДДТ_003\Desktop\Учитель года 2022\Учитель года 21.02.2022\24.02.2022, фото\IMG_6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960274" cy="330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1" y="188641"/>
            <a:ext cx="2952328" cy="213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ДДТ_003\Desktop\Учитель года 2022\Учитель года 21.02.2022\24.02.2022, фото\IMG_64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7738" y="188641"/>
            <a:ext cx="4092855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ДТ_003\Desktop\Учитель года 2022\Учитель года 21.02.2022\24.02.2022, фото\IMG_64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152" y="3861047"/>
            <a:ext cx="2438738" cy="264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1436</TotalTime>
  <Words>478</Words>
  <Application>Microsoft Office PowerPoint</Application>
  <PresentationFormat>Экран (4:3)</PresentationFormat>
  <Paragraphs>157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Презентация PowerPoint</vt:lpstr>
      <vt:lpstr>Надежда  Владимировна Деревянко  Учитель истории и  обществознания  МБОУ «Сарафановская СОШ» </vt:lpstr>
      <vt:lpstr>«Вместе – к новым достижениям!»</vt:lpstr>
      <vt:lpstr>Открытый урок  Предмет: история в 5 классе </vt:lpstr>
      <vt:lpstr>Презентация PowerPoint</vt:lpstr>
      <vt:lpstr>Наталья  Викторовна  Зубко  Учитель музыки МАОУ «Суйгинская СОШ» </vt:lpstr>
      <vt:lpstr>«Всё для души и всё для души»  </vt:lpstr>
      <vt:lpstr>Открытый урок  Предмет: музыка  в 6 классе</vt:lpstr>
      <vt:lpstr>Презентация PowerPoint</vt:lpstr>
      <vt:lpstr>Ирина  Николаевна Калинина  Учитель начальных классов  МБОУ «Наргинская СОШ»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Ирина  Фёдоровна Олейникова  Учитель истории МАОУ «Молчановская СОШ №2»  </vt:lpstr>
      <vt:lpstr>«Чтобы быть хорошим  учителем, нужно любить то, чему учишь, и любить тех, кого учишь!»</vt:lpstr>
      <vt:lpstr>Открытый урок Предмет: история в 8 классе </vt:lpstr>
      <vt:lpstr>Презентация PowerPoint</vt:lpstr>
      <vt:lpstr>Лилия  Анатольевна Садовникова  Учитель английского языка МАОУ «Молчановская СОШ №1»  </vt:lpstr>
      <vt:lpstr>«Сильным, опытным становится педагог, который умеет анализировать свой труд»                                      (В.А.Сухомлинский)</vt:lpstr>
      <vt:lpstr>Открытый урок Предмет: английский язык  в 4 классе </vt:lpstr>
      <vt:lpstr>Презентация PowerPoint</vt:lpstr>
      <vt:lpstr>Александр Гавриилович  Тельнов  Учитель физической культуры МБОУ «Могочинская СОШ» </vt:lpstr>
      <vt:lpstr>«Крепкое здоровье –  крепкая страна!» </vt:lpstr>
      <vt:lpstr>Открытый урок Предмет: физическая  культура в 7 классе </vt:lpstr>
      <vt:lpstr>Презентация PowerPoint</vt:lpstr>
      <vt:lpstr>Лариса  Михайловна Тилькунова  Учитель русского языка и литературы МАОУ «Тунгусовская СОШ»</vt:lpstr>
      <vt:lpstr>«В жизни всегда есть, чему научиться, и, я точно знаю,  что смогу это сделать» </vt:lpstr>
      <vt:lpstr>Открытый урок Предмет: русского языка  в 7 классе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Федорова Татьяна</dc:creator>
  <cp:lastModifiedBy>ДДТ_003</cp:lastModifiedBy>
  <cp:revision>104</cp:revision>
  <dcterms:created xsi:type="dcterms:W3CDTF">2016-03-16T04:29:00Z</dcterms:created>
  <dcterms:modified xsi:type="dcterms:W3CDTF">2022-03-03T03:14:01Z</dcterms:modified>
</cp:coreProperties>
</file>